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7"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31"/>
    <p:restoredTop sz="94726"/>
  </p:normalViewPr>
  <p:slideViewPr>
    <p:cSldViewPr snapToGrid="0">
      <p:cViewPr varScale="1">
        <p:scale>
          <a:sx n="161" d="100"/>
          <a:sy n="161" d="100"/>
        </p:scale>
        <p:origin x="720" y="20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B5D804-CED6-0949-BE6C-8D364F597F0B}" type="datetimeFigureOut">
              <a:rPr lang="en-US" smtClean="0"/>
              <a:t>5/14/26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42CB18-3CDA-9641-86CF-E84D6A9849BC}" type="slidenum">
              <a:rPr lang="en-US" smtClean="0"/>
              <a:t>‹#›</a:t>
            </a:fld>
            <a:endParaRPr lang="en-US"/>
          </a:p>
        </p:txBody>
      </p:sp>
    </p:spTree>
    <p:extLst>
      <p:ext uri="{BB962C8B-B14F-4D97-AF65-F5344CB8AC3E}">
        <p14:creationId xmlns:p14="http://schemas.microsoft.com/office/powerpoint/2010/main" val="2305798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0864" y="4875379"/>
            <a:ext cx="2057400" cy="118104"/>
          </a:xfrm>
        </p:spPr>
        <p:txBody>
          <a:bodyPr lIns="0" tIns="0" rIns="0" bIns="0" anchor="t" anchorCtr="0"/>
          <a:lstStyle>
            <a:lvl1pPr>
              <a:defRPr>
                <a:solidFill>
                  <a:schemeClr val="tx2"/>
                </a:solidFill>
                <a:latin typeface="Tisa Offc Serif Pro" panose="02010504030101020102" pitchFamily="2" charset="0"/>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noChangeAspect="1"/>
          </p:cNvSpPr>
          <p:nvPr>
            <p:ph type="ftr" sz="quarter" idx="3"/>
          </p:nvPr>
        </p:nvSpPr>
        <p:spPr>
          <a:xfrm>
            <a:off x="390262" y="1213188"/>
            <a:ext cx="8119872" cy="365125"/>
          </a:xfrm>
          <a:prstGeom prst="rect">
            <a:avLst/>
          </a:prstGeom>
        </p:spPr>
        <p:txBody>
          <a:bodyPr vert="horz" lIns="0" tIns="0" rIns="0" bIns="0" rtlCol="0" anchor="b" anchorCtr="0"/>
          <a:lstStyle>
            <a:lvl1pPr algn="l">
              <a:defRPr sz="1400" b="0">
                <a:solidFill>
                  <a:schemeClr val="tx2"/>
                </a:solidFill>
                <a:latin typeface="Tisa Offc Serif Pro" panose="02010504030101020102" pitchFamily="2" charset="0"/>
              </a:defRPr>
            </a:lvl1pPr>
          </a:lstStyle>
          <a:p>
            <a:r>
              <a:rPr lang="en-US"/>
              <a:t>Missouri University of Science and Technology</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7772719" y="0"/>
            <a:ext cx="735545" cy="735545"/>
          </a:xfrm>
          <a:prstGeom prst="rect">
            <a:avLst/>
          </a:prstGeom>
        </p:spPr>
      </p:pic>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1798"/>
            <a:ext cx="8118003" cy="280480"/>
          </a:xfrm>
        </p:spPr>
        <p:txBody>
          <a:bodyPr lIns="0" tIns="0" rIns="0" bIns="0">
            <a:noAutofit/>
          </a:bodyPr>
          <a:lstStyle>
            <a:lvl1pPr marL="0" indent="0">
              <a:buNone/>
              <a:defRPr sz="2400">
                <a:solidFill>
                  <a:schemeClr val="tx2"/>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Month XX, 2022</a:t>
            </a:r>
          </a:p>
        </p:txBody>
      </p:sp>
      <p:sp>
        <p:nvSpPr>
          <p:cNvPr id="13" name="Title 12">
            <a:extLst>
              <a:ext uri="{FF2B5EF4-FFF2-40B4-BE49-F238E27FC236}">
                <a16:creationId xmlns:a16="http://schemas.microsoft.com/office/drawing/2014/main" id="{78DDFF87-9228-00B3-E3EB-6FBD11046702}"/>
              </a:ext>
            </a:extLst>
          </p:cNvPr>
          <p:cNvSpPr>
            <a:spLocks noGrp="1"/>
          </p:cNvSpPr>
          <p:nvPr>
            <p:ph type="title"/>
          </p:nvPr>
        </p:nvSpPr>
        <p:spPr>
          <a:xfrm>
            <a:off x="390261" y="1963934"/>
            <a:ext cx="8118003" cy="1310489"/>
          </a:xfrm>
          <a:prstGeom prst="rect">
            <a:avLst/>
          </a:prstGeom>
        </p:spPr>
        <p:txBody>
          <a:bodyPr lIns="0" tIns="0" rIns="0" bIns="0" anchor="t" anchorCtr="0">
            <a:noAutofit/>
          </a:bodyPr>
          <a:lstStyle>
            <a:lvl1pPr>
              <a:defRPr>
                <a:solidFill>
                  <a:schemeClr val="accent6"/>
                </a:solidFill>
              </a:defRPr>
            </a:lvl1pPr>
          </a:lstStyle>
          <a:p>
            <a:r>
              <a:rPr lang="en-US">
                <a:solidFill>
                  <a:schemeClr val="accent6"/>
                </a:solidFill>
              </a:rPr>
              <a:t>Click to edit Master title style</a:t>
            </a:r>
          </a:p>
        </p:txBody>
      </p:sp>
      <p:grpSp>
        <p:nvGrpSpPr>
          <p:cNvPr id="2" name="Group 1">
            <a:extLst>
              <a:ext uri="{FF2B5EF4-FFF2-40B4-BE49-F238E27FC236}">
                <a16:creationId xmlns:a16="http://schemas.microsoft.com/office/drawing/2014/main" id="{CD41668A-81C7-9BF2-9EC1-6D7C31672DFA}"/>
              </a:ext>
            </a:extLst>
          </p:cNvPr>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1A703ECD-8141-7279-5536-24C191D7CC9B}"/>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18D9AECC-E13D-07AC-EA52-38C26808E887}"/>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7" name="Subtitle 2">
            <a:extLst>
              <a:ext uri="{FF2B5EF4-FFF2-40B4-BE49-F238E27FC236}">
                <a16:creationId xmlns:a16="http://schemas.microsoft.com/office/drawing/2014/main" id="{5A14752E-5A00-221F-756F-F421ABA6178E}"/>
              </a:ext>
            </a:extLst>
          </p:cNvPr>
          <p:cNvSpPr>
            <a:spLocks noGrp="1"/>
          </p:cNvSpPr>
          <p:nvPr>
            <p:ph type="subTitle" idx="1"/>
          </p:nvPr>
        </p:nvSpPr>
        <p:spPr>
          <a:xfrm>
            <a:off x="393192" y="3682657"/>
            <a:ext cx="8119872"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178608813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46520" y="4873752"/>
            <a:ext cx="2057400" cy="118872"/>
          </a:xfrm>
        </p:spPr>
        <p:txBody>
          <a:bodyPr lIns="0" tIns="0" rIns="0" bIns="0" anchor="t" anchorCtr="0"/>
          <a:lstStyle>
            <a:lvl1pPr>
              <a:defRPr>
                <a:solidFill>
                  <a:schemeClr val="bg2"/>
                </a:solidFill>
              </a:defRPr>
            </a:lvl1pPr>
          </a:lstStyle>
          <a:p>
            <a:fld id="{1CF77CCB-A837-3E49-BD58-C1431ED74FC9}" type="slidenum">
              <a:rPr lang="en-US" smtClean="0"/>
              <a:pPr/>
              <a:t>‹#›</a:t>
            </a:fld>
            <a:endParaRPr lang="en-US"/>
          </a:p>
        </p:txBody>
      </p:sp>
      <p:sp>
        <p:nvSpPr>
          <p:cNvPr id="2" name="Picture Placeholder 4">
            <a:extLst>
              <a:ext uri="{FF2B5EF4-FFF2-40B4-BE49-F238E27FC236}">
                <a16:creationId xmlns:a16="http://schemas.microsoft.com/office/drawing/2014/main" id="{DEF82C8C-AB50-D14E-775F-62A22EE9D31D}"/>
              </a:ext>
            </a:extLst>
          </p:cNvPr>
          <p:cNvSpPr>
            <a:spLocks noGrp="1"/>
          </p:cNvSpPr>
          <p:nvPr>
            <p:ph type="pic" sz="quarter" idx="11"/>
          </p:nvPr>
        </p:nvSpPr>
        <p:spPr>
          <a:xfrm>
            <a:off x="0" y="0"/>
            <a:ext cx="9144000" cy="5148072"/>
          </a:xfrm>
        </p:spPr>
        <p:txBody>
          <a:bodyPr lIns="0" tIns="0" rIns="0" bIns="0" anchor="ctr" anchorCtr="0"/>
          <a:lstStyle>
            <a:lvl1pPr marL="0" indent="0" algn="ctr">
              <a:buNone/>
              <a:defRPr>
                <a:solidFill>
                  <a:srgbClr val="63666A"/>
                </a:solidFill>
              </a:defRPr>
            </a:lvl1pPr>
          </a:lstStyle>
          <a:p>
            <a:r>
              <a:rPr lang="en-US"/>
              <a:t>Click icon to add picture</a:t>
            </a:r>
          </a:p>
        </p:txBody>
      </p:sp>
      <p:sp>
        <p:nvSpPr>
          <p:cNvPr id="5" name="Text Placeholder 4">
            <a:extLst>
              <a:ext uri="{FF2B5EF4-FFF2-40B4-BE49-F238E27FC236}">
                <a16:creationId xmlns:a16="http://schemas.microsoft.com/office/drawing/2014/main" id="{62734B4D-0A8D-A35E-614B-5B3AAB3360FF}"/>
              </a:ext>
            </a:extLst>
          </p:cNvPr>
          <p:cNvSpPr>
            <a:spLocks noGrp="1"/>
          </p:cNvSpPr>
          <p:nvPr>
            <p:ph type="body" sz="quarter" idx="13" hasCustomPrompt="1"/>
          </p:nvPr>
        </p:nvSpPr>
        <p:spPr>
          <a:xfrm>
            <a:off x="393192" y="1171164"/>
            <a:ext cx="4370832" cy="794064"/>
          </a:xfrm>
          <a:solidFill>
            <a:schemeClr val="accent6"/>
          </a:solidFill>
        </p:spPr>
        <p:txBody>
          <a:bodyPr tIns="91440" rIns="91440" bIns="91440" anchor="ctr" anchorCtr="0">
            <a:spAutoFit/>
          </a:bodyPr>
          <a:lstStyle>
            <a:lvl1pPr>
              <a:defRPr sz="4400">
                <a:latin typeface="Franklin Gothic Medium" panose="020B0603020102020204" pitchFamily="34" charset="0"/>
              </a:defRPr>
            </a:lvl1pPr>
          </a:lstStyle>
          <a:p>
            <a:pPr lvl="0"/>
            <a:r>
              <a:rPr lang="en-US"/>
              <a:t>Header Section</a:t>
            </a:r>
          </a:p>
        </p:txBody>
      </p:sp>
    </p:spTree>
    <p:extLst>
      <p:ext uri="{BB962C8B-B14F-4D97-AF65-F5344CB8AC3E}">
        <p14:creationId xmlns:p14="http://schemas.microsoft.com/office/powerpoint/2010/main" val="4173043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 name="Title 1"/>
          <p:cNvSpPr>
            <a:spLocks noGrp="1"/>
          </p:cNvSpPr>
          <p:nvPr>
            <p:ph type="title"/>
          </p:nvPr>
        </p:nvSpPr>
        <p:spPr>
          <a:xfrm>
            <a:off x="393192" y="274320"/>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3" name="Content Placeholder 2"/>
          <p:cNvSpPr>
            <a:spLocks noGrp="1"/>
          </p:cNvSpPr>
          <p:nvPr>
            <p:ph idx="1"/>
          </p:nvPr>
        </p:nvSpPr>
        <p:spPr>
          <a:xfrm>
            <a:off x="393192" y="1314083"/>
            <a:ext cx="8357616" cy="2999651"/>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2" y="4413817"/>
            <a:ext cx="737480" cy="737480"/>
          </a:xfrm>
          <a:prstGeom prst="rect">
            <a:avLst/>
          </a:prstGeom>
        </p:spPr>
      </p:pic>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740664"/>
            <a:ext cx="8357616" cy="310896"/>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1613182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 name="Title 1"/>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3" name="Content Placeholder 2"/>
          <p:cNvSpPr>
            <a:spLocks noGrp="1"/>
          </p:cNvSpPr>
          <p:nvPr>
            <p:ph idx="1"/>
          </p:nvPr>
        </p:nvSpPr>
        <p:spPr>
          <a:xfrm>
            <a:off x="393192" y="1314083"/>
            <a:ext cx="4178808" cy="2999651"/>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2" y="4413817"/>
            <a:ext cx="737480" cy="737480"/>
          </a:xfrm>
          <a:prstGeom prst="rect">
            <a:avLst/>
          </a:prstGeom>
        </p:spPr>
      </p:pic>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0" name="Picture Placeholder 9">
            <a:extLst>
              <a:ext uri="{FF2B5EF4-FFF2-40B4-BE49-F238E27FC236}">
                <a16:creationId xmlns:a16="http://schemas.microsoft.com/office/drawing/2014/main" id="{F6836264-0AFC-9163-64D1-501C23698699}"/>
              </a:ext>
            </a:extLst>
          </p:cNvPr>
          <p:cNvSpPr>
            <a:spLocks noGrp="1"/>
          </p:cNvSpPr>
          <p:nvPr>
            <p:ph type="pic" sz="quarter" idx="14"/>
          </p:nvPr>
        </p:nvSpPr>
        <p:spPr>
          <a:xfrm>
            <a:off x="4664075" y="1316736"/>
            <a:ext cx="1576388" cy="1576387"/>
          </a:xfrm>
        </p:spPr>
        <p:txBody>
          <a:bodyPr/>
          <a:lstStyle/>
          <a:p>
            <a:r>
              <a:rPr lang="en-US"/>
              <a:t>Click icon to add picture</a:t>
            </a:r>
          </a:p>
        </p:txBody>
      </p:sp>
      <p:sp>
        <p:nvSpPr>
          <p:cNvPr id="11" name="Picture Placeholder 9">
            <a:extLst>
              <a:ext uri="{FF2B5EF4-FFF2-40B4-BE49-F238E27FC236}">
                <a16:creationId xmlns:a16="http://schemas.microsoft.com/office/drawing/2014/main" id="{8FD248FC-2313-775C-11CB-8C3A9FBA884C}"/>
              </a:ext>
            </a:extLst>
          </p:cNvPr>
          <p:cNvSpPr>
            <a:spLocks noGrp="1"/>
          </p:cNvSpPr>
          <p:nvPr>
            <p:ph type="pic" sz="quarter" idx="15"/>
          </p:nvPr>
        </p:nvSpPr>
        <p:spPr>
          <a:xfrm>
            <a:off x="6282964" y="1316736"/>
            <a:ext cx="2467843" cy="1576387"/>
          </a:xfrm>
        </p:spPr>
        <p:txBody>
          <a:bodyPr/>
          <a:lstStyle/>
          <a:p>
            <a:r>
              <a:rPr lang="en-US"/>
              <a:t>Click icon to add picture</a:t>
            </a:r>
          </a:p>
        </p:txBody>
      </p:sp>
      <p:sp>
        <p:nvSpPr>
          <p:cNvPr id="12" name="Picture Placeholder 9">
            <a:extLst>
              <a:ext uri="{FF2B5EF4-FFF2-40B4-BE49-F238E27FC236}">
                <a16:creationId xmlns:a16="http://schemas.microsoft.com/office/drawing/2014/main" id="{895AEFD1-E4B7-7E1C-4714-DD3BD9D8B709}"/>
              </a:ext>
            </a:extLst>
          </p:cNvPr>
          <p:cNvSpPr>
            <a:spLocks noGrp="1"/>
          </p:cNvSpPr>
          <p:nvPr>
            <p:ph type="pic" sz="quarter" idx="16"/>
          </p:nvPr>
        </p:nvSpPr>
        <p:spPr>
          <a:xfrm>
            <a:off x="7174419" y="2934145"/>
            <a:ext cx="1576388" cy="1379588"/>
          </a:xfrm>
        </p:spPr>
        <p:txBody>
          <a:bodyPr/>
          <a:lstStyle/>
          <a:p>
            <a:r>
              <a:rPr lang="en-US"/>
              <a:t>Click icon to add picture</a:t>
            </a:r>
          </a:p>
        </p:txBody>
      </p:sp>
      <p:sp>
        <p:nvSpPr>
          <p:cNvPr id="13" name="Picture Placeholder 9">
            <a:extLst>
              <a:ext uri="{FF2B5EF4-FFF2-40B4-BE49-F238E27FC236}">
                <a16:creationId xmlns:a16="http://schemas.microsoft.com/office/drawing/2014/main" id="{DAD862C7-EC5F-7F91-3681-18A704F6C8B5}"/>
              </a:ext>
            </a:extLst>
          </p:cNvPr>
          <p:cNvSpPr>
            <a:spLocks noGrp="1"/>
          </p:cNvSpPr>
          <p:nvPr>
            <p:ph type="pic" sz="quarter" idx="17"/>
          </p:nvPr>
        </p:nvSpPr>
        <p:spPr>
          <a:xfrm>
            <a:off x="4664075" y="2934145"/>
            <a:ext cx="2467843" cy="1379588"/>
          </a:xfrm>
        </p:spPr>
        <p:txBody>
          <a:bodyPr/>
          <a:lstStyle/>
          <a:p>
            <a:r>
              <a:rPr lang="en-US"/>
              <a:t>Click icon to add picture</a:t>
            </a:r>
          </a:p>
        </p:txBody>
      </p:sp>
    </p:spTree>
    <p:extLst>
      <p:ext uri="{BB962C8B-B14F-4D97-AF65-F5344CB8AC3E}">
        <p14:creationId xmlns:p14="http://schemas.microsoft.com/office/powerpoint/2010/main" val="2024072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06020"/>
            <a:ext cx="737480" cy="737480"/>
          </a:xfrm>
          <a:prstGeom prst="rect">
            <a:avLst/>
          </a:prstGeom>
        </p:spPr>
      </p:pic>
      <p:sp>
        <p:nvSpPr>
          <p:cNvPr id="5" name="Title 1">
            <a:extLst>
              <a:ext uri="{FF2B5EF4-FFF2-40B4-BE49-F238E27FC236}">
                <a16:creationId xmlns:a16="http://schemas.microsoft.com/office/drawing/2014/main" id="{1C62428C-45A8-AB42-D19D-D7A97FF0FD59}"/>
              </a:ext>
            </a:extLst>
          </p:cNvPr>
          <p:cNvSpPr>
            <a:spLocks noGrp="1"/>
          </p:cNvSpPr>
          <p:nvPr>
            <p:ph type="title"/>
          </p:nvPr>
        </p:nvSpPr>
        <p:spPr>
          <a:xfrm>
            <a:off x="393192" y="1282304"/>
            <a:ext cx="8117396" cy="2139553"/>
          </a:xfrm>
          <a:prstGeom prst="rect">
            <a:avLst/>
          </a:prstGeom>
        </p:spPr>
        <p:txBody>
          <a:bodyPr lIns="0" tIns="0" rIns="0" bIns="0" anchor="b">
            <a:noAutofit/>
          </a:bodyPr>
          <a:lstStyle>
            <a:lvl1pPr>
              <a:defRPr sz="4400"/>
            </a:lvl1pPr>
          </a:lstStyle>
          <a:p>
            <a:r>
              <a:rPr lang="en-US"/>
              <a:t>Click to edit Master title style</a:t>
            </a:r>
          </a:p>
        </p:txBody>
      </p:sp>
      <p:sp>
        <p:nvSpPr>
          <p:cNvPr id="9" name="Text Placeholder 2">
            <a:extLst>
              <a:ext uri="{FF2B5EF4-FFF2-40B4-BE49-F238E27FC236}">
                <a16:creationId xmlns:a16="http://schemas.microsoft.com/office/drawing/2014/main" id="{6C6E66BB-D052-637C-817D-EB3A880750FC}"/>
              </a:ext>
            </a:extLst>
          </p:cNvPr>
          <p:cNvSpPr>
            <a:spLocks noGrp="1"/>
          </p:cNvSpPr>
          <p:nvPr>
            <p:ph type="body" idx="1"/>
          </p:nvPr>
        </p:nvSpPr>
        <p:spPr>
          <a:xfrm>
            <a:off x="393191" y="3456500"/>
            <a:ext cx="8117395" cy="809391"/>
          </a:xfrm>
        </p:spPr>
        <p:txBody>
          <a:bodyPr lIns="0" tIns="0" rIns="0" bIns="0">
            <a:noAutofit/>
          </a:bodyPr>
          <a:lstStyle>
            <a:lvl1pPr marL="0" indent="0">
              <a:buNone/>
              <a:defRPr sz="2400">
                <a:solidFill>
                  <a:schemeClr val="tx1">
                    <a:tint val="75000"/>
                  </a:schemeClr>
                </a:solidFill>
                <a:latin typeface="Franklin Gothic Medium" panose="020B060302010202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2612336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3" name="Content Placeholder 2"/>
          <p:cNvSpPr>
            <a:spLocks noGrp="1"/>
          </p:cNvSpPr>
          <p:nvPr>
            <p:ph idx="1"/>
          </p:nvPr>
        </p:nvSpPr>
        <p:spPr>
          <a:xfrm>
            <a:off x="393192" y="1316736"/>
            <a:ext cx="4041648" cy="3090672"/>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4709162" y="1316736"/>
            <a:ext cx="4041648" cy="30906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9D5FD58B-BF58-5C86-5BFD-68B8043C00D4}"/>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10" name="Subtitle 2">
            <a:extLst>
              <a:ext uri="{FF2B5EF4-FFF2-40B4-BE49-F238E27FC236}">
                <a16:creationId xmlns:a16="http://schemas.microsoft.com/office/drawing/2014/main" id="{24FFF3B1-9248-35A1-90A6-6659BD523596}"/>
              </a:ext>
            </a:extLst>
          </p:cNvPr>
          <p:cNvSpPr>
            <a:spLocks noGrp="1"/>
          </p:cNvSpPr>
          <p:nvPr>
            <p:ph type="subTitle" idx="14"/>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16641655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3" name="Content Placeholder 2"/>
          <p:cNvSpPr>
            <a:spLocks noGrp="1"/>
          </p:cNvSpPr>
          <p:nvPr>
            <p:ph idx="1"/>
          </p:nvPr>
        </p:nvSpPr>
        <p:spPr>
          <a:xfrm>
            <a:off x="393192" y="1316736"/>
            <a:ext cx="2569464" cy="3090672"/>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3236975" y="1316736"/>
            <a:ext cx="5513833" cy="30906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A0BD691C-66D0-B173-F760-9451CF361D23}"/>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10" name="Subtitle 2">
            <a:extLst>
              <a:ext uri="{FF2B5EF4-FFF2-40B4-BE49-F238E27FC236}">
                <a16:creationId xmlns:a16="http://schemas.microsoft.com/office/drawing/2014/main" id="{3C434ACB-1B16-377E-E954-8395AACCA541}"/>
              </a:ext>
            </a:extLst>
          </p:cNvPr>
          <p:cNvSpPr>
            <a:spLocks noGrp="1"/>
          </p:cNvSpPr>
          <p:nvPr>
            <p:ph type="subTitle" idx="14"/>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413033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3" name="Content Placeholder 2"/>
          <p:cNvSpPr>
            <a:spLocks noGrp="1"/>
          </p:cNvSpPr>
          <p:nvPr>
            <p:ph idx="1" hasCustomPrompt="1"/>
          </p:nvPr>
        </p:nvSpPr>
        <p:spPr>
          <a:xfrm>
            <a:off x="393191" y="1316736"/>
            <a:ext cx="2606040"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a:t>Click to edit column header</a:t>
            </a: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hasCustomPrompt="1"/>
          </p:nvPr>
        </p:nvSpPr>
        <p:spPr>
          <a:xfrm>
            <a:off x="3268979" y="1316736"/>
            <a:ext cx="2606040" cy="758952"/>
          </a:xfrm>
        </p:spPr>
        <p:txBody>
          <a:bodyPr lIns="0" tIns="0" rIns="0" bIns="0"/>
          <a:lstStyle>
            <a:lvl1pPr>
              <a:defRPr sz="2000">
                <a:latin typeface="Franklin Gothic Medium" panose="020B0603020102020204" pitchFamily="34" charset="0"/>
              </a:defRPr>
            </a:lvl1pPr>
          </a:lstStyle>
          <a:p>
            <a:pPr lvl="0"/>
            <a:r>
              <a:rPr lang="en-US"/>
              <a:t>Click to edit column header</a:t>
            </a:r>
          </a:p>
        </p:txBody>
      </p:sp>
      <p:sp>
        <p:nvSpPr>
          <p:cNvPr id="10" name="Content Placeholder 9">
            <a:extLst>
              <a:ext uri="{FF2B5EF4-FFF2-40B4-BE49-F238E27FC236}">
                <a16:creationId xmlns:a16="http://schemas.microsoft.com/office/drawing/2014/main" id="{E5AB72AE-995F-8773-FB04-1EF0D7D2A057}"/>
              </a:ext>
            </a:extLst>
          </p:cNvPr>
          <p:cNvSpPr>
            <a:spLocks noGrp="1"/>
          </p:cNvSpPr>
          <p:nvPr>
            <p:ph sz="quarter" idx="14" hasCustomPrompt="1"/>
          </p:nvPr>
        </p:nvSpPr>
        <p:spPr>
          <a:xfrm>
            <a:off x="6144767" y="1316736"/>
            <a:ext cx="2606040" cy="758952"/>
          </a:xfrm>
        </p:spPr>
        <p:txBody>
          <a:bodyPr lIns="0" tIns="0" rIns="0" bIns="0"/>
          <a:lstStyle>
            <a:lvl1pPr>
              <a:defRPr sz="2000">
                <a:latin typeface="Franklin Gothic Medium" panose="020B0603020102020204" pitchFamily="34" charset="0"/>
              </a:defRPr>
            </a:lvl1pPr>
          </a:lstStyle>
          <a:p>
            <a:pPr lvl="0"/>
            <a:r>
              <a:rPr lang="en-US"/>
              <a:t>Click to edit column header</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FBDB479E-EDF4-9F13-216C-0C2CE074A2A7}"/>
              </a:ext>
            </a:extLst>
          </p:cNvPr>
          <p:cNvSpPr>
            <a:spLocks noGrp="1"/>
          </p:cNvSpPr>
          <p:nvPr>
            <p:ph sz="quarter" idx="16"/>
          </p:nvPr>
        </p:nvSpPr>
        <p:spPr>
          <a:xfrm>
            <a:off x="3268979"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a:extLst>
              <a:ext uri="{FF2B5EF4-FFF2-40B4-BE49-F238E27FC236}">
                <a16:creationId xmlns:a16="http://schemas.microsoft.com/office/drawing/2014/main" id="{7B8A0C3B-987B-FD73-A365-ADA566C6FA79}"/>
              </a:ext>
            </a:extLst>
          </p:cNvPr>
          <p:cNvSpPr>
            <a:spLocks noGrp="1"/>
          </p:cNvSpPr>
          <p:nvPr>
            <p:ph sz="quarter" idx="17"/>
          </p:nvPr>
        </p:nvSpPr>
        <p:spPr>
          <a:xfrm>
            <a:off x="6144258"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7C7BB623-1AD4-49F4-A4F5-99414EC569A2}"/>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D4C6F7D8-C426-AC14-C8BE-5CB898C6DFE1}"/>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34476737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3" name="Content Placeholder 2"/>
          <p:cNvSpPr>
            <a:spLocks noGrp="1"/>
          </p:cNvSpPr>
          <p:nvPr>
            <p:ph idx="1" hasCustomPrompt="1"/>
          </p:nvPr>
        </p:nvSpPr>
        <p:spPr>
          <a:xfrm>
            <a:off x="393191" y="1316736"/>
            <a:ext cx="4041648"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a:t>Click to edit column header</a:t>
            </a: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hasCustomPrompt="1"/>
          </p:nvPr>
        </p:nvSpPr>
        <p:spPr>
          <a:xfrm>
            <a:off x="4708652" y="1316736"/>
            <a:ext cx="4041648" cy="758952"/>
          </a:xfrm>
        </p:spPr>
        <p:txBody>
          <a:bodyPr lIns="0" tIns="0" rIns="0" bIns="0">
            <a:normAutofit/>
          </a:bodyPr>
          <a:lstStyle>
            <a:lvl1pPr>
              <a:defRPr sz="2000">
                <a:latin typeface="Franklin Gothic Medium" panose="020B0603020102020204" pitchFamily="34" charset="0"/>
              </a:defRPr>
            </a:lvl1pPr>
          </a:lstStyle>
          <a:p>
            <a:pPr lvl="0"/>
            <a:r>
              <a:rPr lang="en-US"/>
              <a:t>Click to edit column header</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203704"/>
            <a:ext cx="404164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FBDB479E-EDF4-9F13-216C-0C2CE074A2A7}"/>
              </a:ext>
            </a:extLst>
          </p:cNvPr>
          <p:cNvSpPr>
            <a:spLocks noGrp="1"/>
          </p:cNvSpPr>
          <p:nvPr>
            <p:ph sz="quarter" idx="16"/>
          </p:nvPr>
        </p:nvSpPr>
        <p:spPr>
          <a:xfrm>
            <a:off x="4708652" y="2203704"/>
            <a:ext cx="404164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146B145C-80D7-9007-5F0C-91AF9B6F005E}"/>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10" name="Subtitle 2">
            <a:extLst>
              <a:ext uri="{FF2B5EF4-FFF2-40B4-BE49-F238E27FC236}">
                <a16:creationId xmlns:a16="http://schemas.microsoft.com/office/drawing/2014/main" id="{CA85E25A-B693-91D2-AD64-C195A249C609}"/>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24254920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0" name="Picture Placeholder 9">
            <a:extLst>
              <a:ext uri="{FF2B5EF4-FFF2-40B4-BE49-F238E27FC236}">
                <a16:creationId xmlns:a16="http://schemas.microsoft.com/office/drawing/2014/main" id="{F148BAB7-08C9-C7B9-C708-86E9159F6B05}"/>
              </a:ext>
            </a:extLst>
          </p:cNvPr>
          <p:cNvSpPr>
            <a:spLocks noGrp="1"/>
          </p:cNvSpPr>
          <p:nvPr>
            <p:ph type="pic" sz="quarter" idx="17"/>
          </p:nvPr>
        </p:nvSpPr>
        <p:spPr>
          <a:xfrm>
            <a:off x="393700" y="1225296"/>
            <a:ext cx="1499616" cy="1499616"/>
          </a:xfrm>
        </p:spPr>
        <p:txBody>
          <a:bodyPr/>
          <a:lstStyle/>
          <a:p>
            <a:r>
              <a:rPr lang="en-US"/>
              <a:t>Click icon to add picture</a:t>
            </a:r>
          </a:p>
        </p:txBody>
      </p:sp>
      <p:sp>
        <p:nvSpPr>
          <p:cNvPr id="11" name="Content Placeholder 11">
            <a:extLst>
              <a:ext uri="{FF2B5EF4-FFF2-40B4-BE49-F238E27FC236}">
                <a16:creationId xmlns:a16="http://schemas.microsoft.com/office/drawing/2014/main" id="{09CC6D03-0771-BB8F-74AD-4DF6EE8386A4}"/>
              </a:ext>
            </a:extLst>
          </p:cNvPr>
          <p:cNvSpPr>
            <a:spLocks noGrp="1"/>
          </p:cNvSpPr>
          <p:nvPr>
            <p:ph sz="quarter" idx="18"/>
          </p:nvPr>
        </p:nvSpPr>
        <p:spPr>
          <a:xfrm>
            <a:off x="7250684"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4" name="Picture Placeholder 9">
            <a:extLst>
              <a:ext uri="{FF2B5EF4-FFF2-40B4-BE49-F238E27FC236}">
                <a16:creationId xmlns:a16="http://schemas.microsoft.com/office/drawing/2014/main" id="{4D7371C0-A143-6DE2-2519-68C4311D42A5}"/>
              </a:ext>
            </a:extLst>
          </p:cNvPr>
          <p:cNvSpPr>
            <a:spLocks noGrp="1"/>
          </p:cNvSpPr>
          <p:nvPr>
            <p:ph type="pic" sz="quarter" idx="19"/>
          </p:nvPr>
        </p:nvSpPr>
        <p:spPr>
          <a:xfrm>
            <a:off x="7250684" y="1225296"/>
            <a:ext cx="1499616" cy="1499616"/>
          </a:xfrm>
        </p:spPr>
        <p:txBody>
          <a:bodyPr/>
          <a:lstStyle/>
          <a:p>
            <a:r>
              <a:rPr lang="en-US"/>
              <a:t>Click icon to add picture</a:t>
            </a:r>
          </a:p>
        </p:txBody>
      </p:sp>
      <p:sp>
        <p:nvSpPr>
          <p:cNvPr id="15" name="Content Placeholder 11">
            <a:extLst>
              <a:ext uri="{FF2B5EF4-FFF2-40B4-BE49-F238E27FC236}">
                <a16:creationId xmlns:a16="http://schemas.microsoft.com/office/drawing/2014/main" id="{71410997-D14A-46CE-9541-4CCEBAB509B7}"/>
              </a:ext>
            </a:extLst>
          </p:cNvPr>
          <p:cNvSpPr>
            <a:spLocks noGrp="1"/>
          </p:cNvSpPr>
          <p:nvPr>
            <p:ph sz="quarter" idx="20"/>
          </p:nvPr>
        </p:nvSpPr>
        <p:spPr>
          <a:xfrm>
            <a:off x="3822192"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6" name="Picture Placeholder 9">
            <a:extLst>
              <a:ext uri="{FF2B5EF4-FFF2-40B4-BE49-F238E27FC236}">
                <a16:creationId xmlns:a16="http://schemas.microsoft.com/office/drawing/2014/main" id="{6BC68FEC-D028-5524-F1A8-C859B5C56442}"/>
              </a:ext>
            </a:extLst>
          </p:cNvPr>
          <p:cNvSpPr>
            <a:spLocks noGrp="1"/>
          </p:cNvSpPr>
          <p:nvPr>
            <p:ph type="pic" sz="quarter" idx="21"/>
          </p:nvPr>
        </p:nvSpPr>
        <p:spPr>
          <a:xfrm>
            <a:off x="3822192" y="1225296"/>
            <a:ext cx="1499616" cy="1499616"/>
          </a:xfrm>
        </p:spPr>
        <p:txBody>
          <a:bodyPr/>
          <a:lstStyle/>
          <a:p>
            <a:r>
              <a:rPr lang="en-US"/>
              <a:t>Click icon to add picture</a:t>
            </a:r>
          </a:p>
        </p:txBody>
      </p:sp>
      <p:sp>
        <p:nvSpPr>
          <p:cNvPr id="17" name="Content Placeholder 11">
            <a:extLst>
              <a:ext uri="{FF2B5EF4-FFF2-40B4-BE49-F238E27FC236}">
                <a16:creationId xmlns:a16="http://schemas.microsoft.com/office/drawing/2014/main" id="{C49F0D10-99E0-1BF3-F9A2-F18197FF9768}"/>
              </a:ext>
            </a:extLst>
          </p:cNvPr>
          <p:cNvSpPr>
            <a:spLocks noGrp="1"/>
          </p:cNvSpPr>
          <p:nvPr>
            <p:ph sz="quarter" idx="22"/>
          </p:nvPr>
        </p:nvSpPr>
        <p:spPr>
          <a:xfrm>
            <a:off x="5536438"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8" name="Picture Placeholder 9">
            <a:extLst>
              <a:ext uri="{FF2B5EF4-FFF2-40B4-BE49-F238E27FC236}">
                <a16:creationId xmlns:a16="http://schemas.microsoft.com/office/drawing/2014/main" id="{AAD510F0-B088-A47B-D6F2-9077C6013E15}"/>
              </a:ext>
            </a:extLst>
          </p:cNvPr>
          <p:cNvSpPr>
            <a:spLocks noGrp="1"/>
          </p:cNvSpPr>
          <p:nvPr>
            <p:ph type="pic" sz="quarter" idx="23"/>
          </p:nvPr>
        </p:nvSpPr>
        <p:spPr>
          <a:xfrm>
            <a:off x="5536438" y="1225296"/>
            <a:ext cx="1499616" cy="1499616"/>
          </a:xfrm>
        </p:spPr>
        <p:txBody>
          <a:bodyPr/>
          <a:lstStyle/>
          <a:p>
            <a:r>
              <a:rPr lang="en-US"/>
              <a:t>Click icon to add picture</a:t>
            </a:r>
          </a:p>
        </p:txBody>
      </p:sp>
      <p:sp>
        <p:nvSpPr>
          <p:cNvPr id="19" name="Content Placeholder 11">
            <a:extLst>
              <a:ext uri="{FF2B5EF4-FFF2-40B4-BE49-F238E27FC236}">
                <a16:creationId xmlns:a16="http://schemas.microsoft.com/office/drawing/2014/main" id="{8B87B0D4-19D9-805F-2BA9-15AA0352A016}"/>
              </a:ext>
            </a:extLst>
          </p:cNvPr>
          <p:cNvSpPr>
            <a:spLocks noGrp="1"/>
          </p:cNvSpPr>
          <p:nvPr>
            <p:ph sz="quarter" idx="24"/>
          </p:nvPr>
        </p:nvSpPr>
        <p:spPr>
          <a:xfrm>
            <a:off x="2107946"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20" name="Picture Placeholder 9">
            <a:extLst>
              <a:ext uri="{FF2B5EF4-FFF2-40B4-BE49-F238E27FC236}">
                <a16:creationId xmlns:a16="http://schemas.microsoft.com/office/drawing/2014/main" id="{8E182ECB-94DF-0114-B670-6968BAC1177F}"/>
              </a:ext>
            </a:extLst>
          </p:cNvPr>
          <p:cNvSpPr>
            <a:spLocks noGrp="1"/>
          </p:cNvSpPr>
          <p:nvPr>
            <p:ph type="pic" sz="quarter" idx="25"/>
          </p:nvPr>
        </p:nvSpPr>
        <p:spPr>
          <a:xfrm>
            <a:off x="2107946" y="1225296"/>
            <a:ext cx="1499616" cy="1499616"/>
          </a:xfrm>
        </p:spPr>
        <p:txBody>
          <a:bodyPr/>
          <a:lstStyle/>
          <a:p>
            <a:r>
              <a:rPr lang="en-US"/>
              <a:t>Click icon to add picture</a:t>
            </a:r>
          </a:p>
        </p:txBody>
      </p:sp>
      <p:sp>
        <p:nvSpPr>
          <p:cNvPr id="3" name="Title 1">
            <a:extLst>
              <a:ext uri="{FF2B5EF4-FFF2-40B4-BE49-F238E27FC236}">
                <a16:creationId xmlns:a16="http://schemas.microsoft.com/office/drawing/2014/main" id="{6FE92C76-6EEE-5064-6BDF-B38EB8B71D02}"/>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5" name="Subtitle 2">
            <a:extLst>
              <a:ext uri="{FF2B5EF4-FFF2-40B4-BE49-F238E27FC236}">
                <a16:creationId xmlns:a16="http://schemas.microsoft.com/office/drawing/2014/main" id="{0A80BFE0-DB14-71EF-9E6E-573CD7D75BDC}"/>
              </a:ext>
            </a:extLst>
          </p:cNvPr>
          <p:cNvSpPr>
            <a:spLocks noGrp="1"/>
          </p:cNvSpPr>
          <p:nvPr>
            <p:ph type="subTitle" idx="26"/>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29619926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lank">
    <p:bg>
      <p:bgRef idx="1001">
        <a:schemeClr val="bg1"/>
      </p:bgRef>
    </p:bg>
    <p:spTree>
      <p:nvGrpSpPr>
        <p:cNvPr id="1" name=""/>
        <p:cNvGrpSpPr/>
        <p:nvPr/>
      </p:nvGrpSpPr>
      <p:grpSpPr>
        <a:xfrm>
          <a:off x="0" y="0"/>
          <a:ext cx="0" cy="0"/>
          <a:chOff x="0" y="0"/>
          <a:chExt cx="0" cy="0"/>
        </a:xfrm>
      </p:grpSpPr>
      <p:pic>
        <p:nvPicPr>
          <p:cNvPr id="17" name="Picture 15">
            <a:extLst>
              <a:ext uri="{FF2B5EF4-FFF2-40B4-BE49-F238E27FC236}">
                <a16:creationId xmlns:a16="http://schemas.microsoft.com/office/drawing/2014/main" id="{EF9068E0-C6FC-2C92-3253-A7C31C5B682E}"/>
              </a:ext>
            </a:extLst>
          </p:cNvPr>
          <p:cNvPicPr>
            <a:picLocks noChangeAspect="1"/>
          </p:cNvPicPr>
          <p:nvPr userDrawn="1"/>
        </p:nvPicPr>
        <p:blipFill>
          <a:blip r:embed="rId2"/>
          <a:srcRect/>
          <a:stretch/>
        </p:blipFill>
        <p:spPr>
          <a:xfrm>
            <a:off x="7779804" y="-5622"/>
            <a:ext cx="735545" cy="735545"/>
          </a:xfrm>
          <a:prstGeom prst="rect">
            <a:avLst/>
          </a:prstGeom>
        </p:spPr>
      </p:pic>
      <p:sp>
        <p:nvSpPr>
          <p:cNvPr id="3" name="Title 1">
            <a:extLst>
              <a:ext uri="{FF2B5EF4-FFF2-40B4-BE49-F238E27FC236}">
                <a16:creationId xmlns:a16="http://schemas.microsoft.com/office/drawing/2014/main" id="{C617A214-BBBE-5F8E-E6A6-962FEDADEF01}"/>
              </a:ext>
            </a:extLst>
          </p:cNvPr>
          <p:cNvSpPr>
            <a:spLocks noGrp="1"/>
          </p:cNvSpPr>
          <p:nvPr>
            <p:ph type="ctrTitle" hasCustomPrompt="1"/>
          </p:nvPr>
        </p:nvSpPr>
        <p:spPr>
          <a:xfrm>
            <a:off x="723267" y="1991565"/>
            <a:ext cx="4678073" cy="1160369"/>
          </a:xfrm>
          <a:prstGeom prst="rect">
            <a:avLst/>
          </a:prstGeom>
        </p:spPr>
        <p:txBody>
          <a:bodyPr lIns="0" tIns="0" rIns="0" bIns="0" anchor="t" anchorCtr="0">
            <a:noAutofit/>
          </a:bodyPr>
          <a:lstStyle>
            <a:lvl1pPr algn="l">
              <a:defRPr sz="4400" b="1">
                <a:solidFill>
                  <a:schemeClr val="tx2"/>
                </a:solidFill>
                <a:latin typeface="Franklin Gothic Medium" panose="020B0603020102020204" pitchFamily="34" charset="0"/>
                <a:ea typeface="Roboto Black" panose="02000000000000000000" pitchFamily="2" charset="0"/>
                <a:cs typeface="Arial" panose="020B0604020202020204" pitchFamily="34" charset="0"/>
              </a:defRPr>
            </a:lvl1pPr>
          </a:lstStyle>
          <a:p>
            <a:r>
              <a:rPr lang="en-US"/>
              <a:t>Thank you</a:t>
            </a:r>
          </a:p>
        </p:txBody>
      </p:sp>
      <p:sp>
        <p:nvSpPr>
          <p:cNvPr id="6" name="Text Placeholder 13">
            <a:extLst>
              <a:ext uri="{FF2B5EF4-FFF2-40B4-BE49-F238E27FC236}">
                <a16:creationId xmlns:a16="http://schemas.microsoft.com/office/drawing/2014/main" id="{02794CC5-2B5C-E9C0-14EA-8C915CA2C3F2}"/>
              </a:ext>
            </a:extLst>
          </p:cNvPr>
          <p:cNvSpPr>
            <a:spLocks noGrp="1"/>
          </p:cNvSpPr>
          <p:nvPr>
            <p:ph type="body" sz="quarter" idx="13" hasCustomPrompt="1"/>
          </p:nvPr>
        </p:nvSpPr>
        <p:spPr>
          <a:xfrm>
            <a:off x="6122372" y="1684522"/>
            <a:ext cx="2392977" cy="1498329"/>
          </a:xfrm>
        </p:spPr>
        <p:txBody>
          <a:bodyPr vert="horz" anchor="ctr" anchorCtr="0">
            <a:noAutofit/>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b="0">
                <a:solidFill>
                  <a:schemeClr val="accent6"/>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a:t>Presenter Name</a:t>
            </a:r>
          </a:p>
          <a:p>
            <a:pPr lvl="0"/>
            <a:r>
              <a:rPr lang="en-US"/>
              <a:t>Contact Person Title </a:t>
            </a:r>
          </a:p>
          <a:p>
            <a:pPr lvl="0"/>
            <a:r>
              <a:rPr lang="en-US"/>
              <a:t>Contact Person Unit</a:t>
            </a:r>
          </a:p>
          <a:p>
            <a:pPr lvl="0"/>
            <a:r>
              <a:rPr lang="en-US"/>
              <a:t>Phone: </a:t>
            </a:r>
          </a:p>
          <a:p>
            <a:pPr lvl="0"/>
            <a:r>
              <a:rPr lang="en-US"/>
              <a:t>Fax: </a:t>
            </a:r>
          </a:p>
          <a:p>
            <a:pPr lvl="0"/>
            <a:r>
              <a:rPr lang="en-US"/>
              <a:t>Email:</a:t>
            </a:r>
          </a:p>
        </p:txBody>
      </p:sp>
      <p:sp>
        <p:nvSpPr>
          <p:cNvPr id="2" name="Text Placeholder 4">
            <a:extLst>
              <a:ext uri="{FF2B5EF4-FFF2-40B4-BE49-F238E27FC236}">
                <a16:creationId xmlns:a16="http://schemas.microsoft.com/office/drawing/2014/main" id="{0375EC56-830A-EEF8-09F0-0891258C5146}"/>
              </a:ext>
            </a:extLst>
          </p:cNvPr>
          <p:cNvSpPr>
            <a:spLocks noGrp="1"/>
          </p:cNvSpPr>
          <p:nvPr>
            <p:ph type="body" sz="quarter" idx="14" hasCustomPrompt="1"/>
          </p:nvPr>
        </p:nvSpPr>
        <p:spPr>
          <a:xfrm>
            <a:off x="723267" y="3621642"/>
            <a:ext cx="2118082" cy="400110"/>
          </a:xfrm>
          <a:solidFill>
            <a:schemeClr val="accent6"/>
          </a:solidFill>
        </p:spPr>
        <p:txBody>
          <a:bodyPr wrap="square" tIns="91440" rIns="91440" bIns="91440" anchor="ctr" anchorCtr="0">
            <a:spAutoFit/>
          </a:bodyPr>
          <a:lstStyle>
            <a:lvl1pPr algn="ctr">
              <a:buNone/>
              <a:defRPr sz="1400">
                <a:solidFill>
                  <a:schemeClr val="bg1"/>
                </a:solidFill>
                <a:latin typeface="Tisa Offc Serif Pro" panose="02010504030101020102" pitchFamily="2" charset="0"/>
              </a:defRPr>
            </a:lvl1pPr>
          </a:lstStyle>
          <a:p>
            <a:pPr lvl="0"/>
            <a:r>
              <a:rPr lang="en-US"/>
              <a:t>Insert Website Address</a:t>
            </a:r>
          </a:p>
        </p:txBody>
      </p:sp>
      <p:cxnSp>
        <p:nvCxnSpPr>
          <p:cNvPr id="5" name="Straight Connector 4">
            <a:extLst>
              <a:ext uri="{FF2B5EF4-FFF2-40B4-BE49-F238E27FC236}">
                <a16:creationId xmlns:a16="http://schemas.microsoft.com/office/drawing/2014/main" id="{3C3F07BA-C2B3-98A9-2B50-E82C3807470A}"/>
              </a:ext>
            </a:extLst>
          </p:cNvPr>
          <p:cNvCxnSpPr>
            <a:cxnSpLocks/>
            <a:stCxn id="2" idx="1"/>
          </p:cNvCxnSpPr>
          <p:nvPr userDrawn="1"/>
        </p:nvCxnSpPr>
        <p:spPr>
          <a:xfrm flipH="1">
            <a:off x="-369310" y="3821697"/>
            <a:ext cx="1092577" cy="26"/>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18317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46520" y="4873752"/>
            <a:ext cx="2057400" cy="118872"/>
          </a:xfrm>
        </p:spPr>
        <p:txBody>
          <a:bodyPr lIns="0" tIns="0" rIns="0" bIns="0"/>
          <a:lstStyle>
            <a:lvl1pPr>
              <a:defRPr>
                <a:solidFill>
                  <a:srgbClr val="63666A"/>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390263" y="1216152"/>
            <a:ext cx="8119872" cy="365760"/>
          </a:xfrm>
          <a:prstGeom prst="rect">
            <a:avLst/>
          </a:prstGeom>
        </p:spPr>
        <p:txBody>
          <a:bodyPr vert="horz" lIns="0" tIns="0" rIns="0" bIns="0" rtlCol="0" anchor="b" anchorCtr="0"/>
          <a:lstStyle>
            <a:lvl1pPr algn="l">
              <a:defRPr sz="1400" b="0" i="0">
                <a:solidFill>
                  <a:schemeClr val="tx1"/>
                </a:solidFill>
                <a:latin typeface="Tisa Offc Serif Pro" panose="02010504030101020102" pitchFamily="2" charset="0"/>
              </a:defRPr>
            </a:lvl1pPr>
          </a:lstStyle>
          <a:p>
            <a:r>
              <a:rPr lang="en-US"/>
              <a:t>Missouri University of Science and Technology</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7768374" y="0"/>
            <a:ext cx="735546" cy="735546"/>
          </a:xfrm>
          <a:prstGeom prst="rect">
            <a:avLst/>
          </a:prstGeom>
          <a:solidFill>
            <a:schemeClr val="tx1"/>
          </a:solidFill>
        </p:spPr>
      </p:pic>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4256"/>
            <a:ext cx="8118003" cy="283464"/>
          </a:xfrm>
        </p:spPr>
        <p:txBody>
          <a:bodyPr lIns="0" tIns="0" rIns="0" bIns="0">
            <a:noAutofit/>
          </a:bodyPr>
          <a:lstStyle>
            <a:lvl1pPr marL="0" indent="0">
              <a:buNone/>
              <a:defRPr sz="2400" b="0" i="0">
                <a:solidFill>
                  <a:schemeClr val="tx1"/>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Month XX, 2022</a:t>
            </a:r>
          </a:p>
        </p:txBody>
      </p:sp>
      <p:sp>
        <p:nvSpPr>
          <p:cNvPr id="4" name="Text Placeholder 3">
            <a:extLst>
              <a:ext uri="{FF2B5EF4-FFF2-40B4-BE49-F238E27FC236}">
                <a16:creationId xmlns:a16="http://schemas.microsoft.com/office/drawing/2014/main" id="{69595F9F-8834-E834-C7F4-D9C65F3FE4F3}"/>
              </a:ext>
            </a:extLst>
          </p:cNvPr>
          <p:cNvSpPr>
            <a:spLocks noGrp="1"/>
          </p:cNvSpPr>
          <p:nvPr>
            <p:ph type="body" sz="quarter" idx="14"/>
          </p:nvPr>
        </p:nvSpPr>
        <p:spPr>
          <a:xfrm>
            <a:off x="390525" y="1965960"/>
            <a:ext cx="8119872" cy="1307592"/>
          </a:xfrm>
        </p:spPr>
        <p:txBody>
          <a:bodyPr lIns="0" tIns="0" rIns="0" bIns="0">
            <a:noAutofit/>
          </a:bodyPr>
          <a:lstStyle>
            <a:lvl1pPr>
              <a:defRPr sz="4400">
                <a:latin typeface="Franklin Gothic Medium" panose="020B0603020102020204" pitchFamily="34" charset="0"/>
              </a:defRPr>
            </a:lvl1pPr>
            <a:lvl2pPr>
              <a:defRPr sz="4400">
                <a:latin typeface="Franklin Gothic Medium" panose="020B0603020102020204" pitchFamily="34" charset="0"/>
              </a:defRPr>
            </a:lvl2pPr>
            <a:lvl3pPr>
              <a:defRPr sz="4400">
                <a:latin typeface="Franklin Gothic Medium" panose="020B0603020102020204" pitchFamily="34" charset="0"/>
              </a:defRPr>
            </a:lvl3pPr>
            <a:lvl4pPr>
              <a:defRPr sz="4400">
                <a:latin typeface="Franklin Gothic Medium" panose="020B0603020102020204" pitchFamily="34" charset="0"/>
              </a:defRPr>
            </a:lvl4pPr>
            <a:lvl5pPr>
              <a:defRPr sz="4400">
                <a:latin typeface="Franklin Gothic Medium" panose="020B0603020102020204" pitchFamily="34" charset="0"/>
              </a:defRPr>
            </a:lvl5pPr>
          </a:lstStyle>
          <a:p>
            <a:pPr lvl="0"/>
            <a:r>
              <a:rPr lang="en-US"/>
              <a:t>Click to edit Master text styles</a:t>
            </a:r>
          </a:p>
        </p:txBody>
      </p:sp>
      <p:grpSp>
        <p:nvGrpSpPr>
          <p:cNvPr id="2" name="Group 1">
            <a:extLst>
              <a:ext uri="{FF2B5EF4-FFF2-40B4-BE49-F238E27FC236}">
                <a16:creationId xmlns:a16="http://schemas.microsoft.com/office/drawing/2014/main" id="{4A04F2F2-E235-B8C6-4F0A-4077889BCDED}"/>
              </a:ext>
            </a:extLst>
          </p:cNvPr>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9B13C075-79B0-3E2F-B580-3E187946AF81}"/>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074E4BB0-2476-B6FA-D491-A697317C7F70}"/>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10" name="Subtitle 2">
            <a:extLst>
              <a:ext uri="{FF2B5EF4-FFF2-40B4-BE49-F238E27FC236}">
                <a16:creationId xmlns:a16="http://schemas.microsoft.com/office/drawing/2014/main" id="{D0FBBBB1-F146-7857-B5B7-D4DBA4728953}"/>
              </a:ext>
            </a:extLst>
          </p:cNvPr>
          <p:cNvSpPr>
            <a:spLocks noGrp="1"/>
          </p:cNvSpPr>
          <p:nvPr>
            <p:ph type="subTitle" idx="1"/>
          </p:nvPr>
        </p:nvSpPr>
        <p:spPr>
          <a:xfrm>
            <a:off x="393192" y="3685032"/>
            <a:ext cx="8117205"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3994195495"/>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 Column Stat Layout ">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04310"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Stat</a:t>
            </a:r>
          </a:p>
        </p:txBody>
      </p:sp>
      <p:sp>
        <p:nvSpPr>
          <p:cNvPr id="52" name="Picture Placeholder 50">
            <a:extLst>
              <a:ext uri="{FF2B5EF4-FFF2-40B4-BE49-F238E27FC236}">
                <a16:creationId xmlns:a16="http://schemas.microsoft.com/office/drawing/2014/main" id="{8D984633-F962-1848-A009-619CB8211633}"/>
              </a:ext>
            </a:extLst>
          </p:cNvPr>
          <p:cNvSpPr>
            <a:spLocks noGrp="1"/>
          </p:cNvSpPr>
          <p:nvPr>
            <p:ph type="pic" sz="quarter" idx="20"/>
          </p:nvPr>
        </p:nvSpPr>
        <p:spPr>
          <a:xfrm>
            <a:off x="2277880" y="1682277"/>
            <a:ext cx="803881" cy="821531"/>
          </a:xfrm>
        </p:spPr>
        <p:txBody>
          <a:bodyPr/>
          <a:lstStyle>
            <a:lvl1pPr marL="0" indent="0">
              <a:buNone/>
              <a:defRPr/>
            </a:lvl1pPr>
          </a:lstStyle>
          <a:p>
            <a:r>
              <a:rPr lang="en-US"/>
              <a:t>Click icon to add picture</a:t>
            </a:r>
          </a:p>
        </p:txBody>
      </p:sp>
      <p:cxnSp>
        <p:nvCxnSpPr>
          <p:cNvPr id="14" name="Straight Connector 13">
            <a:extLst>
              <a:ext uri="{FF2B5EF4-FFF2-40B4-BE49-F238E27FC236}">
                <a16:creationId xmlns:a16="http://schemas.microsoft.com/office/drawing/2014/main" id="{44DE3AB4-3020-8D45-86B7-592F12CB716B}"/>
              </a:ext>
            </a:extLst>
          </p:cNvPr>
          <p:cNvCxnSpPr>
            <a:cxnSpLocks/>
          </p:cNvCxnSpPr>
          <p:nvPr userDrawn="1"/>
        </p:nvCxnSpPr>
        <p:spPr>
          <a:xfrm>
            <a:off x="672385"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DC4E94AD-16D9-BE4C-8C57-CFA6654E1BD9}"/>
              </a:ext>
            </a:extLst>
          </p:cNvPr>
          <p:cNvSpPr>
            <a:spLocks noGrp="1"/>
          </p:cNvSpPr>
          <p:nvPr>
            <p:ph idx="14" hasCustomPrompt="1"/>
          </p:nvPr>
        </p:nvSpPr>
        <p:spPr>
          <a:xfrm>
            <a:off x="704310"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19" name="Content Placeholder 2">
            <a:extLst>
              <a:ext uri="{FF2B5EF4-FFF2-40B4-BE49-F238E27FC236}">
                <a16:creationId xmlns:a16="http://schemas.microsoft.com/office/drawing/2014/main" id="{E64293C0-60B2-3341-9C38-86DF7ACA51DC}"/>
              </a:ext>
            </a:extLst>
          </p:cNvPr>
          <p:cNvSpPr>
            <a:spLocks noGrp="1"/>
          </p:cNvSpPr>
          <p:nvPr>
            <p:ph idx="21" hasCustomPrompt="1"/>
          </p:nvPr>
        </p:nvSpPr>
        <p:spPr>
          <a:xfrm>
            <a:off x="3436853"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Stat</a:t>
            </a:r>
          </a:p>
        </p:txBody>
      </p:sp>
      <p:sp>
        <p:nvSpPr>
          <p:cNvPr id="25" name="Picture Placeholder 50">
            <a:extLst>
              <a:ext uri="{FF2B5EF4-FFF2-40B4-BE49-F238E27FC236}">
                <a16:creationId xmlns:a16="http://schemas.microsoft.com/office/drawing/2014/main" id="{3ED87A8B-0573-474F-94C0-2F7E344853F2}"/>
              </a:ext>
            </a:extLst>
          </p:cNvPr>
          <p:cNvSpPr>
            <a:spLocks noGrp="1"/>
          </p:cNvSpPr>
          <p:nvPr>
            <p:ph type="pic" sz="quarter" idx="23"/>
          </p:nvPr>
        </p:nvSpPr>
        <p:spPr>
          <a:xfrm>
            <a:off x="5010423" y="1682277"/>
            <a:ext cx="803881" cy="821531"/>
          </a:xfrm>
        </p:spPr>
        <p:txBody>
          <a:bodyPr/>
          <a:lstStyle>
            <a:lvl1pPr marL="0" indent="0">
              <a:buNone/>
              <a:defRPr/>
            </a:lvl1pPr>
          </a:lstStyle>
          <a:p>
            <a:r>
              <a:rPr lang="en-US"/>
              <a:t>Click icon to add picture</a:t>
            </a:r>
          </a:p>
        </p:txBody>
      </p:sp>
      <p:cxnSp>
        <p:nvCxnSpPr>
          <p:cNvPr id="20" name="Straight Connector 19">
            <a:extLst>
              <a:ext uri="{FF2B5EF4-FFF2-40B4-BE49-F238E27FC236}">
                <a16:creationId xmlns:a16="http://schemas.microsoft.com/office/drawing/2014/main" id="{1799B91B-7CDD-284B-99CF-8408146B2C0D}"/>
              </a:ext>
            </a:extLst>
          </p:cNvPr>
          <p:cNvCxnSpPr>
            <a:cxnSpLocks/>
          </p:cNvCxnSpPr>
          <p:nvPr userDrawn="1"/>
        </p:nvCxnSpPr>
        <p:spPr>
          <a:xfrm>
            <a:off x="3404928"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Content Placeholder 2">
            <a:extLst>
              <a:ext uri="{FF2B5EF4-FFF2-40B4-BE49-F238E27FC236}">
                <a16:creationId xmlns:a16="http://schemas.microsoft.com/office/drawing/2014/main" id="{8BB67D17-F456-FC43-9C41-9344D6EEB07B}"/>
              </a:ext>
            </a:extLst>
          </p:cNvPr>
          <p:cNvSpPr>
            <a:spLocks noGrp="1"/>
          </p:cNvSpPr>
          <p:nvPr>
            <p:ph idx="22" hasCustomPrompt="1"/>
          </p:nvPr>
        </p:nvSpPr>
        <p:spPr>
          <a:xfrm>
            <a:off x="3436853"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6" name="Content Placeholder 2">
            <a:extLst>
              <a:ext uri="{FF2B5EF4-FFF2-40B4-BE49-F238E27FC236}">
                <a16:creationId xmlns:a16="http://schemas.microsoft.com/office/drawing/2014/main" id="{60F6E28A-AB38-A64F-9481-C9F0437BFEA5}"/>
              </a:ext>
            </a:extLst>
          </p:cNvPr>
          <p:cNvSpPr>
            <a:spLocks noGrp="1"/>
          </p:cNvSpPr>
          <p:nvPr>
            <p:ph idx="24" hasCustomPrompt="1"/>
          </p:nvPr>
        </p:nvSpPr>
        <p:spPr>
          <a:xfrm>
            <a:off x="6169397"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Stat</a:t>
            </a:r>
          </a:p>
        </p:txBody>
      </p:sp>
      <p:sp>
        <p:nvSpPr>
          <p:cNvPr id="29" name="Picture Placeholder 50">
            <a:extLst>
              <a:ext uri="{FF2B5EF4-FFF2-40B4-BE49-F238E27FC236}">
                <a16:creationId xmlns:a16="http://schemas.microsoft.com/office/drawing/2014/main" id="{106DB928-4AE1-4E4B-9A4C-6062FC247709}"/>
              </a:ext>
            </a:extLst>
          </p:cNvPr>
          <p:cNvSpPr>
            <a:spLocks noGrp="1"/>
          </p:cNvSpPr>
          <p:nvPr>
            <p:ph type="pic" sz="quarter" idx="26"/>
          </p:nvPr>
        </p:nvSpPr>
        <p:spPr>
          <a:xfrm>
            <a:off x="7742967" y="1682277"/>
            <a:ext cx="803881" cy="821531"/>
          </a:xfrm>
        </p:spPr>
        <p:txBody>
          <a:bodyPr/>
          <a:lstStyle>
            <a:lvl1pPr marL="0" indent="0">
              <a:buNone/>
              <a:defRPr/>
            </a:lvl1pPr>
          </a:lstStyle>
          <a:p>
            <a:r>
              <a:rPr lang="en-US"/>
              <a:t>Click icon to add picture</a:t>
            </a:r>
          </a:p>
        </p:txBody>
      </p:sp>
      <p:cxnSp>
        <p:nvCxnSpPr>
          <p:cNvPr id="27" name="Straight Connector 26">
            <a:extLst>
              <a:ext uri="{FF2B5EF4-FFF2-40B4-BE49-F238E27FC236}">
                <a16:creationId xmlns:a16="http://schemas.microsoft.com/office/drawing/2014/main" id="{F9F7D2B0-E449-FD45-9789-FC204088E97C}"/>
              </a:ext>
            </a:extLst>
          </p:cNvPr>
          <p:cNvCxnSpPr>
            <a:cxnSpLocks/>
          </p:cNvCxnSpPr>
          <p:nvPr userDrawn="1"/>
        </p:nvCxnSpPr>
        <p:spPr>
          <a:xfrm>
            <a:off x="6137472"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Content Placeholder 2">
            <a:extLst>
              <a:ext uri="{FF2B5EF4-FFF2-40B4-BE49-F238E27FC236}">
                <a16:creationId xmlns:a16="http://schemas.microsoft.com/office/drawing/2014/main" id="{86FE37F4-1DCF-2D40-845F-6C10AC016C29}"/>
              </a:ext>
            </a:extLst>
          </p:cNvPr>
          <p:cNvSpPr>
            <a:spLocks noGrp="1"/>
          </p:cNvSpPr>
          <p:nvPr>
            <p:ph idx="25" hasCustomPrompt="1"/>
          </p:nvPr>
        </p:nvSpPr>
        <p:spPr>
          <a:xfrm>
            <a:off x="6169397"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 name="Rectangle 1">
            <a:extLst>
              <a:ext uri="{FF2B5EF4-FFF2-40B4-BE49-F238E27FC236}">
                <a16:creationId xmlns:a16="http://schemas.microsoft.com/office/drawing/2014/main" id="{D59B9754-B90B-7DD1-C907-B2DAC4B9DE23}"/>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3" name="Slide Number Placeholder 5">
            <a:extLst>
              <a:ext uri="{FF2B5EF4-FFF2-40B4-BE49-F238E27FC236}">
                <a16:creationId xmlns:a16="http://schemas.microsoft.com/office/drawing/2014/main" id="{43426CF3-3DD1-10BA-0CD1-8F55535C8C59}"/>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D4564D79-68BF-E775-BE03-31747E15C88B}"/>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6" name="Picture 15">
            <a:extLst>
              <a:ext uri="{FF2B5EF4-FFF2-40B4-BE49-F238E27FC236}">
                <a16:creationId xmlns:a16="http://schemas.microsoft.com/office/drawing/2014/main" id="{CD656887-29D6-0D6E-50AE-04B8FAAD258B}"/>
              </a:ext>
            </a:extLst>
          </p:cNvPr>
          <p:cNvPicPr>
            <a:picLocks noChangeAspect="1"/>
          </p:cNvPicPr>
          <p:nvPr userDrawn="1"/>
        </p:nvPicPr>
        <p:blipFill>
          <a:blip r:embed="rId2"/>
          <a:srcRect/>
          <a:stretch/>
        </p:blipFill>
        <p:spPr>
          <a:xfrm>
            <a:off x="393192" y="4413817"/>
            <a:ext cx="737480" cy="737480"/>
          </a:xfrm>
          <a:prstGeom prst="rect">
            <a:avLst/>
          </a:prstGeom>
        </p:spPr>
      </p:pic>
      <p:sp>
        <p:nvSpPr>
          <p:cNvPr id="7" name="Title 1">
            <a:extLst>
              <a:ext uri="{FF2B5EF4-FFF2-40B4-BE49-F238E27FC236}">
                <a16:creationId xmlns:a16="http://schemas.microsoft.com/office/drawing/2014/main" id="{0EC5A5D2-7A7E-0C3C-E89D-24B4655FA540}"/>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8" name="Subtitle 2">
            <a:extLst>
              <a:ext uri="{FF2B5EF4-FFF2-40B4-BE49-F238E27FC236}">
                <a16:creationId xmlns:a16="http://schemas.microsoft.com/office/drawing/2014/main" id="{4827C574-5D6E-CE10-BCC5-3526952812D9}"/>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1873231340"/>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Icon Layou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E7A2738-1D29-40DE-AACF-F60CD708E892}"/>
              </a:ext>
            </a:extLst>
          </p:cNvPr>
          <p:cNvCxnSpPr/>
          <p:nvPr userDrawn="1"/>
        </p:nvCxnSpPr>
        <p:spPr>
          <a:xfrm>
            <a:off x="1901902" y="2191395"/>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D1ADFA24-184F-46B9-B1D0-3FBB044F3673}"/>
              </a:ext>
            </a:extLst>
          </p:cNvPr>
          <p:cNvSpPr/>
          <p:nvPr userDrawn="1"/>
        </p:nvSpPr>
        <p:spPr>
          <a:xfrm>
            <a:off x="1248562"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5" name="Picture Placeholder 3">
            <a:extLst>
              <a:ext uri="{FF2B5EF4-FFF2-40B4-BE49-F238E27FC236}">
                <a16:creationId xmlns:a16="http://schemas.microsoft.com/office/drawing/2014/main" id="{DC306F30-B3C1-E74C-B18C-7075DB0761DE}"/>
              </a:ext>
            </a:extLst>
          </p:cNvPr>
          <p:cNvSpPr>
            <a:spLocks noGrp="1"/>
          </p:cNvSpPr>
          <p:nvPr>
            <p:ph type="pic" sz="quarter" idx="21"/>
          </p:nvPr>
        </p:nvSpPr>
        <p:spPr>
          <a:xfrm>
            <a:off x="1465433" y="1753101"/>
            <a:ext cx="886809" cy="916969"/>
          </a:xfrm>
        </p:spPr>
        <p:txBody>
          <a:bodyPr/>
          <a:lstStyle>
            <a:lvl1pPr>
              <a:buNone/>
              <a:defRPr/>
            </a:lvl1pPr>
          </a:lstStyle>
          <a:p>
            <a:r>
              <a:rPr lang="en-US"/>
              <a:t>Click icon to add picture</a:t>
            </a:r>
          </a:p>
        </p:txBody>
      </p: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5" y="3058998"/>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19" name="Oval 18">
            <a:extLst>
              <a:ext uri="{FF2B5EF4-FFF2-40B4-BE49-F238E27FC236}">
                <a16:creationId xmlns:a16="http://schemas.microsoft.com/office/drawing/2014/main" id="{3FF9D861-0550-4AC8-BB96-094DAF60B7F4}"/>
              </a:ext>
            </a:extLst>
          </p:cNvPr>
          <p:cNvSpPr/>
          <p:nvPr userDrawn="1"/>
        </p:nvSpPr>
        <p:spPr>
          <a:xfrm>
            <a:off x="3923962" y="1538056"/>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6" name="Picture Placeholder 3">
            <a:extLst>
              <a:ext uri="{FF2B5EF4-FFF2-40B4-BE49-F238E27FC236}">
                <a16:creationId xmlns:a16="http://schemas.microsoft.com/office/drawing/2014/main" id="{4382C3D7-6E45-864C-A5B5-39762336A484}"/>
              </a:ext>
            </a:extLst>
          </p:cNvPr>
          <p:cNvSpPr>
            <a:spLocks noGrp="1"/>
          </p:cNvSpPr>
          <p:nvPr>
            <p:ph type="pic" sz="quarter" idx="22"/>
          </p:nvPr>
        </p:nvSpPr>
        <p:spPr>
          <a:xfrm>
            <a:off x="4125128" y="1732911"/>
            <a:ext cx="886809" cy="916969"/>
          </a:xfrm>
        </p:spPr>
        <p:txBody>
          <a:bodyPr/>
          <a:lstStyle>
            <a:lvl1pPr>
              <a:buNone/>
              <a:defRPr/>
            </a:lvl1pPr>
          </a:lstStyle>
          <a:p>
            <a:r>
              <a:rPr lang="en-US"/>
              <a:t>Click icon to add picture</a:t>
            </a:r>
          </a:p>
        </p:txBody>
      </p:sp>
      <p:sp>
        <p:nvSpPr>
          <p:cNvPr id="15" name="Content Placeholder 2">
            <a:extLst>
              <a:ext uri="{FF2B5EF4-FFF2-40B4-BE49-F238E27FC236}">
                <a16:creationId xmlns:a16="http://schemas.microsoft.com/office/drawing/2014/main" id="{700A296A-0A06-4FFB-B935-517187294F6B}"/>
              </a:ext>
            </a:extLst>
          </p:cNvPr>
          <p:cNvSpPr>
            <a:spLocks noGrp="1"/>
          </p:cNvSpPr>
          <p:nvPr>
            <p:ph idx="11" hasCustomPrompt="1"/>
          </p:nvPr>
        </p:nvSpPr>
        <p:spPr>
          <a:xfrm>
            <a:off x="3462289" y="3058998"/>
            <a:ext cx="2230029"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2</a:t>
            </a:r>
          </a:p>
        </p:txBody>
      </p:sp>
      <p:sp>
        <p:nvSpPr>
          <p:cNvPr id="20" name="Oval 19">
            <a:extLst>
              <a:ext uri="{FF2B5EF4-FFF2-40B4-BE49-F238E27FC236}">
                <a16:creationId xmlns:a16="http://schemas.microsoft.com/office/drawing/2014/main" id="{D101DA23-83F7-4662-BC02-2666717C53B4}"/>
              </a:ext>
            </a:extLst>
          </p:cNvPr>
          <p:cNvSpPr/>
          <p:nvPr userDrawn="1"/>
        </p:nvSpPr>
        <p:spPr>
          <a:xfrm>
            <a:off x="6581822" y="1538056"/>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7" name="Picture Placeholder 3">
            <a:extLst>
              <a:ext uri="{FF2B5EF4-FFF2-40B4-BE49-F238E27FC236}">
                <a16:creationId xmlns:a16="http://schemas.microsoft.com/office/drawing/2014/main" id="{6E1CEA20-24A4-8C45-B5A6-CE111F714FEF}"/>
              </a:ext>
            </a:extLst>
          </p:cNvPr>
          <p:cNvSpPr>
            <a:spLocks noGrp="1"/>
          </p:cNvSpPr>
          <p:nvPr>
            <p:ph type="pic" sz="quarter" idx="23"/>
          </p:nvPr>
        </p:nvSpPr>
        <p:spPr>
          <a:xfrm>
            <a:off x="6784824" y="1724352"/>
            <a:ext cx="886809" cy="916969"/>
          </a:xfrm>
        </p:spPr>
        <p:txBody>
          <a:bodyPr/>
          <a:lstStyle>
            <a:lvl1pPr>
              <a:buNone/>
              <a:defRPr/>
            </a:lvl1pPr>
          </a:lstStyle>
          <a:p>
            <a:r>
              <a:rPr lang="en-US"/>
              <a:t>Click icon to add picture</a:t>
            </a:r>
          </a:p>
        </p:txBody>
      </p:sp>
      <p:sp>
        <p:nvSpPr>
          <p:cNvPr id="17" name="Content Placeholder 2">
            <a:extLst>
              <a:ext uri="{FF2B5EF4-FFF2-40B4-BE49-F238E27FC236}">
                <a16:creationId xmlns:a16="http://schemas.microsoft.com/office/drawing/2014/main" id="{D4DB30FF-E82C-424F-A06C-EFC3CFC45E36}"/>
              </a:ext>
            </a:extLst>
          </p:cNvPr>
          <p:cNvSpPr>
            <a:spLocks noGrp="1"/>
          </p:cNvSpPr>
          <p:nvPr>
            <p:ph idx="13" hasCustomPrompt="1"/>
          </p:nvPr>
        </p:nvSpPr>
        <p:spPr>
          <a:xfrm>
            <a:off x="6047636" y="3058997"/>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3" name="Rectangle 2">
            <a:extLst>
              <a:ext uri="{FF2B5EF4-FFF2-40B4-BE49-F238E27FC236}">
                <a16:creationId xmlns:a16="http://schemas.microsoft.com/office/drawing/2014/main" id="{953C9055-948F-21AE-4DDE-D13489FC6673}"/>
              </a:ext>
            </a:extLst>
          </p:cNvPr>
          <p:cNvSpPr/>
          <p:nvPr userDrawn="1"/>
        </p:nvSpPr>
        <p:spPr>
          <a:xfrm>
            <a:off x="-3657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4" name="Slide Number Placeholder 5">
            <a:extLst>
              <a:ext uri="{FF2B5EF4-FFF2-40B4-BE49-F238E27FC236}">
                <a16:creationId xmlns:a16="http://schemas.microsoft.com/office/drawing/2014/main" id="{4DA1A5DB-60AA-5FDA-4E73-C065F750337F}"/>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6" name="Footer Placeholder 4">
            <a:extLst>
              <a:ext uri="{FF2B5EF4-FFF2-40B4-BE49-F238E27FC236}">
                <a16:creationId xmlns:a16="http://schemas.microsoft.com/office/drawing/2014/main" id="{167D2FD8-D843-239F-4604-CE353A6B84A0}"/>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9" name="Picture 15">
            <a:extLst>
              <a:ext uri="{FF2B5EF4-FFF2-40B4-BE49-F238E27FC236}">
                <a16:creationId xmlns:a16="http://schemas.microsoft.com/office/drawing/2014/main" id="{50C38928-1D61-9899-59FA-5DC23AAF97AC}"/>
              </a:ext>
            </a:extLst>
          </p:cNvPr>
          <p:cNvPicPr>
            <a:picLocks noChangeAspect="1"/>
          </p:cNvPicPr>
          <p:nvPr userDrawn="1"/>
        </p:nvPicPr>
        <p:blipFill>
          <a:blip r:embed="rId2"/>
          <a:srcRect/>
          <a:stretch/>
        </p:blipFill>
        <p:spPr>
          <a:xfrm>
            <a:off x="393192" y="4413817"/>
            <a:ext cx="737480" cy="737480"/>
          </a:xfrm>
          <a:prstGeom prst="rect">
            <a:avLst/>
          </a:prstGeom>
        </p:spPr>
      </p:pic>
      <p:sp>
        <p:nvSpPr>
          <p:cNvPr id="7" name="Title 1">
            <a:extLst>
              <a:ext uri="{FF2B5EF4-FFF2-40B4-BE49-F238E27FC236}">
                <a16:creationId xmlns:a16="http://schemas.microsoft.com/office/drawing/2014/main" id="{7DE2DE75-BA64-053D-0E0F-64446631ACCF}"/>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925BBA39-DE09-397A-E7ED-7248F3C45425}"/>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2533730134"/>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Column Icon Layout">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2D6361F7-376B-4B6B-90CB-982F8C88D3AB}"/>
              </a:ext>
            </a:extLst>
          </p:cNvPr>
          <p:cNvCxnSpPr/>
          <p:nvPr userDrawn="1"/>
        </p:nvCxnSpPr>
        <p:spPr>
          <a:xfrm>
            <a:off x="1901902" y="2191395"/>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A7215D4C-D1BA-4B83-8034-F6173B4B3FE7}"/>
              </a:ext>
            </a:extLst>
          </p:cNvPr>
          <p:cNvSpPr/>
          <p:nvPr userDrawn="1"/>
        </p:nvSpPr>
        <p:spPr>
          <a:xfrm>
            <a:off x="945609"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3" name="Picture Placeholder 3">
            <a:extLst>
              <a:ext uri="{FF2B5EF4-FFF2-40B4-BE49-F238E27FC236}">
                <a16:creationId xmlns:a16="http://schemas.microsoft.com/office/drawing/2014/main" id="{0A1A4191-73C5-A24C-B85A-D6F8FC572523}"/>
              </a:ext>
            </a:extLst>
          </p:cNvPr>
          <p:cNvSpPr>
            <a:spLocks noGrp="1"/>
          </p:cNvSpPr>
          <p:nvPr>
            <p:ph type="pic" sz="quarter" idx="24"/>
          </p:nvPr>
        </p:nvSpPr>
        <p:spPr>
          <a:xfrm>
            <a:off x="1155545" y="1733763"/>
            <a:ext cx="886809" cy="916969"/>
          </a:xfrm>
        </p:spPr>
        <p:txBody>
          <a:bodyPr/>
          <a:lstStyle>
            <a:lvl1pPr>
              <a:buNone/>
              <a:defRPr/>
            </a:lvl1pPr>
          </a:lstStyle>
          <a:p>
            <a:r>
              <a:rPr lang="en-US"/>
              <a:t>Click icon to add picture</a:t>
            </a:r>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714375"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7" name="Oval 26">
            <a:extLst>
              <a:ext uri="{FF2B5EF4-FFF2-40B4-BE49-F238E27FC236}">
                <a16:creationId xmlns:a16="http://schemas.microsoft.com/office/drawing/2014/main" id="{AE1934B1-C1CC-42D5-A8D8-639ED39E9A45}"/>
              </a:ext>
            </a:extLst>
          </p:cNvPr>
          <p:cNvSpPr/>
          <p:nvPr userDrawn="1"/>
        </p:nvSpPr>
        <p:spPr>
          <a:xfrm>
            <a:off x="2951872"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8" name="Picture Placeholder 3">
            <a:extLst>
              <a:ext uri="{FF2B5EF4-FFF2-40B4-BE49-F238E27FC236}">
                <a16:creationId xmlns:a16="http://schemas.microsoft.com/office/drawing/2014/main" id="{D7A0C8CB-AE00-AE4E-8B06-C3CDA2E8A6B0}"/>
              </a:ext>
            </a:extLst>
          </p:cNvPr>
          <p:cNvSpPr>
            <a:spLocks noGrp="1"/>
          </p:cNvSpPr>
          <p:nvPr>
            <p:ph type="pic" sz="quarter" idx="21"/>
          </p:nvPr>
        </p:nvSpPr>
        <p:spPr>
          <a:xfrm>
            <a:off x="3166347" y="1710648"/>
            <a:ext cx="886809" cy="916969"/>
          </a:xfrm>
        </p:spPr>
        <p:txBody>
          <a:bodyPr/>
          <a:lstStyle>
            <a:lvl1pPr>
              <a:buNone/>
              <a:defRPr/>
            </a:lvl1pPr>
          </a:lstStyle>
          <a:p>
            <a:r>
              <a:rPr lang="en-US"/>
              <a:t>Click icon to add picture</a:t>
            </a:r>
          </a:p>
        </p:txBody>
      </p:sp>
      <p:sp>
        <p:nvSpPr>
          <p:cNvPr id="26" name="Content Placeholder 2">
            <a:extLst>
              <a:ext uri="{FF2B5EF4-FFF2-40B4-BE49-F238E27FC236}">
                <a16:creationId xmlns:a16="http://schemas.microsoft.com/office/drawing/2014/main" id="{8C7F2CE8-9E91-4C86-99AB-686A9C810419}"/>
              </a:ext>
            </a:extLst>
          </p:cNvPr>
          <p:cNvSpPr>
            <a:spLocks noGrp="1"/>
          </p:cNvSpPr>
          <p:nvPr>
            <p:ph idx="18" hasCustomPrompt="1"/>
          </p:nvPr>
        </p:nvSpPr>
        <p:spPr>
          <a:xfrm>
            <a:off x="2720638"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9" name="Oval 28">
            <a:extLst>
              <a:ext uri="{FF2B5EF4-FFF2-40B4-BE49-F238E27FC236}">
                <a16:creationId xmlns:a16="http://schemas.microsoft.com/office/drawing/2014/main" id="{07542B3E-45A5-4E88-A2C5-758AC86BE4D0}"/>
              </a:ext>
            </a:extLst>
          </p:cNvPr>
          <p:cNvSpPr/>
          <p:nvPr userDrawn="1"/>
        </p:nvSpPr>
        <p:spPr>
          <a:xfrm>
            <a:off x="4885447"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1" name="Picture Placeholder 3">
            <a:extLst>
              <a:ext uri="{FF2B5EF4-FFF2-40B4-BE49-F238E27FC236}">
                <a16:creationId xmlns:a16="http://schemas.microsoft.com/office/drawing/2014/main" id="{EED777B6-C788-B840-ACC3-FD8949E42ACB}"/>
              </a:ext>
            </a:extLst>
          </p:cNvPr>
          <p:cNvSpPr>
            <a:spLocks noGrp="1"/>
          </p:cNvSpPr>
          <p:nvPr>
            <p:ph type="pic" sz="quarter" idx="22"/>
          </p:nvPr>
        </p:nvSpPr>
        <p:spPr>
          <a:xfrm>
            <a:off x="5095383" y="1732479"/>
            <a:ext cx="886809" cy="916969"/>
          </a:xfrm>
        </p:spPr>
        <p:txBody>
          <a:bodyPr/>
          <a:lstStyle>
            <a:lvl1pPr>
              <a:buNone/>
              <a:defRPr/>
            </a:lvl1pPr>
          </a:lstStyle>
          <a:p>
            <a:r>
              <a:rPr lang="en-US"/>
              <a:t>Click icon to add picture</a:t>
            </a:r>
          </a:p>
        </p:txBody>
      </p:sp>
      <p:sp>
        <p:nvSpPr>
          <p:cNvPr id="28" name="Content Placeholder 2">
            <a:extLst>
              <a:ext uri="{FF2B5EF4-FFF2-40B4-BE49-F238E27FC236}">
                <a16:creationId xmlns:a16="http://schemas.microsoft.com/office/drawing/2014/main" id="{BC06D7C8-7D2D-4A80-B5B8-174F5056AA0B}"/>
              </a:ext>
            </a:extLst>
          </p:cNvPr>
          <p:cNvSpPr>
            <a:spLocks noGrp="1"/>
          </p:cNvSpPr>
          <p:nvPr>
            <p:ph idx="19" hasCustomPrompt="1"/>
          </p:nvPr>
        </p:nvSpPr>
        <p:spPr>
          <a:xfrm>
            <a:off x="4654213"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31" name="Oval 30">
            <a:extLst>
              <a:ext uri="{FF2B5EF4-FFF2-40B4-BE49-F238E27FC236}">
                <a16:creationId xmlns:a16="http://schemas.microsoft.com/office/drawing/2014/main" id="{924B0597-6276-471F-96FD-FDE08D64C524}"/>
              </a:ext>
            </a:extLst>
          </p:cNvPr>
          <p:cNvSpPr/>
          <p:nvPr userDrawn="1"/>
        </p:nvSpPr>
        <p:spPr>
          <a:xfrm>
            <a:off x="6891709" y="1533849"/>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2" name="Picture Placeholder 3">
            <a:extLst>
              <a:ext uri="{FF2B5EF4-FFF2-40B4-BE49-F238E27FC236}">
                <a16:creationId xmlns:a16="http://schemas.microsoft.com/office/drawing/2014/main" id="{04C4E3A7-AB8A-6243-BBFD-8A433C78470B}"/>
              </a:ext>
            </a:extLst>
          </p:cNvPr>
          <p:cNvSpPr>
            <a:spLocks noGrp="1"/>
          </p:cNvSpPr>
          <p:nvPr>
            <p:ph type="pic" sz="quarter" idx="23"/>
          </p:nvPr>
        </p:nvSpPr>
        <p:spPr>
          <a:xfrm>
            <a:off x="7105205" y="1733763"/>
            <a:ext cx="886809" cy="916969"/>
          </a:xfrm>
        </p:spPr>
        <p:txBody>
          <a:bodyPr/>
          <a:lstStyle>
            <a:lvl1pPr>
              <a:buNone/>
              <a:defRPr/>
            </a:lvl1pPr>
          </a:lstStyle>
          <a:p>
            <a:r>
              <a:rPr lang="en-US"/>
              <a:t>Click icon to add picture</a:t>
            </a:r>
          </a:p>
        </p:txBody>
      </p:sp>
      <p:sp>
        <p:nvSpPr>
          <p:cNvPr id="30" name="Content Placeholder 2">
            <a:extLst>
              <a:ext uri="{FF2B5EF4-FFF2-40B4-BE49-F238E27FC236}">
                <a16:creationId xmlns:a16="http://schemas.microsoft.com/office/drawing/2014/main" id="{8FC2F9F8-450A-4433-BAFC-DCD0001FAF1D}"/>
              </a:ext>
            </a:extLst>
          </p:cNvPr>
          <p:cNvSpPr>
            <a:spLocks noGrp="1"/>
          </p:cNvSpPr>
          <p:nvPr>
            <p:ph idx="20" hasCustomPrompt="1"/>
          </p:nvPr>
        </p:nvSpPr>
        <p:spPr>
          <a:xfrm>
            <a:off x="6660475" y="3054793"/>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 name="Rectangle 1">
            <a:extLst>
              <a:ext uri="{FF2B5EF4-FFF2-40B4-BE49-F238E27FC236}">
                <a16:creationId xmlns:a16="http://schemas.microsoft.com/office/drawing/2014/main" id="{7EFAC052-E277-F75B-0105-D87A44F7376E}"/>
              </a:ext>
            </a:extLst>
          </p:cNvPr>
          <p:cNvSpPr/>
          <p:nvPr userDrawn="1"/>
        </p:nvSpPr>
        <p:spPr>
          <a:xfrm>
            <a:off x="-37706" y="469003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3" name="Slide Number Placeholder 5">
            <a:extLst>
              <a:ext uri="{FF2B5EF4-FFF2-40B4-BE49-F238E27FC236}">
                <a16:creationId xmlns:a16="http://schemas.microsoft.com/office/drawing/2014/main" id="{C6D6CEFB-540A-C805-C592-918653697F32}"/>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F8ACD510-8B58-9B31-9F97-5E6D71C39C7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5" name="Picture 15">
            <a:extLst>
              <a:ext uri="{FF2B5EF4-FFF2-40B4-BE49-F238E27FC236}">
                <a16:creationId xmlns:a16="http://schemas.microsoft.com/office/drawing/2014/main" id="{245F213D-C3FD-9D97-E6F0-BEBA20783A1C}"/>
              </a:ext>
            </a:extLst>
          </p:cNvPr>
          <p:cNvPicPr>
            <a:picLocks noChangeAspect="1"/>
          </p:cNvPicPr>
          <p:nvPr userDrawn="1"/>
        </p:nvPicPr>
        <p:blipFill>
          <a:blip r:embed="rId2"/>
          <a:srcRect/>
          <a:stretch/>
        </p:blipFill>
        <p:spPr>
          <a:xfrm>
            <a:off x="393192" y="4413817"/>
            <a:ext cx="737480" cy="737480"/>
          </a:xfrm>
          <a:prstGeom prst="rect">
            <a:avLst/>
          </a:prstGeom>
        </p:spPr>
      </p:pic>
      <p:sp>
        <p:nvSpPr>
          <p:cNvPr id="7" name="Title 1">
            <a:extLst>
              <a:ext uri="{FF2B5EF4-FFF2-40B4-BE49-F238E27FC236}">
                <a16:creationId xmlns:a16="http://schemas.microsoft.com/office/drawing/2014/main" id="{8B7FA97F-8DA1-04F6-0760-857134C290E4}"/>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8" name="Subtitle 2">
            <a:extLst>
              <a:ext uri="{FF2B5EF4-FFF2-40B4-BE49-F238E27FC236}">
                <a16:creationId xmlns:a16="http://schemas.microsoft.com/office/drawing/2014/main" id="{87E59373-861A-EB49-562E-DE07AA3AB76F}"/>
              </a:ext>
            </a:extLst>
          </p:cNvPr>
          <p:cNvSpPr>
            <a:spLocks noGrp="1"/>
          </p:cNvSpPr>
          <p:nvPr>
            <p:ph type="subTitle" idx="25"/>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3094146349"/>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ve Column Icon Layout">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2D6361F7-376B-4B6B-90CB-982F8C88D3AB}"/>
              </a:ext>
            </a:extLst>
          </p:cNvPr>
          <p:cNvCxnSpPr>
            <a:cxnSpLocks/>
          </p:cNvCxnSpPr>
          <p:nvPr userDrawn="1"/>
        </p:nvCxnSpPr>
        <p:spPr>
          <a:xfrm>
            <a:off x="1284348" y="2191395"/>
            <a:ext cx="684753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A7215D4C-D1BA-4B83-8034-F6173B4B3FE7}"/>
              </a:ext>
            </a:extLst>
          </p:cNvPr>
          <p:cNvSpPr/>
          <p:nvPr userDrawn="1"/>
        </p:nvSpPr>
        <p:spPr>
          <a:xfrm>
            <a:off x="395785" y="15942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0" name="Picture Placeholder 3">
            <a:extLst>
              <a:ext uri="{FF2B5EF4-FFF2-40B4-BE49-F238E27FC236}">
                <a16:creationId xmlns:a16="http://schemas.microsoft.com/office/drawing/2014/main" id="{0E2F4087-739F-1B43-B022-92BCEDD29A2D}"/>
              </a:ext>
            </a:extLst>
          </p:cNvPr>
          <p:cNvSpPr>
            <a:spLocks noGrp="1"/>
          </p:cNvSpPr>
          <p:nvPr>
            <p:ph type="pic" sz="quarter" idx="26"/>
          </p:nvPr>
        </p:nvSpPr>
        <p:spPr>
          <a:xfrm>
            <a:off x="607469" y="1802623"/>
            <a:ext cx="772575" cy="814869"/>
          </a:xfrm>
        </p:spPr>
        <p:txBody>
          <a:bodyPr/>
          <a:lstStyle>
            <a:lvl1pPr>
              <a:buNone/>
              <a:defRPr/>
            </a:lvl1pPr>
          </a:lstStyle>
          <a:p>
            <a:r>
              <a:rPr lang="en-US"/>
              <a:t>Click icon to add picture</a:t>
            </a:r>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393192" y="3058998"/>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9" name="Oval 28">
            <a:extLst>
              <a:ext uri="{FF2B5EF4-FFF2-40B4-BE49-F238E27FC236}">
                <a16:creationId xmlns:a16="http://schemas.microsoft.com/office/drawing/2014/main" id="{07542B3E-45A5-4E88-A2C5-758AC86BE4D0}"/>
              </a:ext>
            </a:extLst>
          </p:cNvPr>
          <p:cNvSpPr/>
          <p:nvPr userDrawn="1"/>
        </p:nvSpPr>
        <p:spPr>
          <a:xfrm>
            <a:off x="3979497" y="1603158"/>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6" name="Picture Placeholder 3">
            <a:extLst>
              <a:ext uri="{FF2B5EF4-FFF2-40B4-BE49-F238E27FC236}">
                <a16:creationId xmlns:a16="http://schemas.microsoft.com/office/drawing/2014/main" id="{121B32AC-29FE-5347-BC89-E1D12CFE9173}"/>
              </a:ext>
            </a:extLst>
          </p:cNvPr>
          <p:cNvSpPr>
            <a:spLocks noGrp="1"/>
          </p:cNvSpPr>
          <p:nvPr>
            <p:ph type="pic" sz="quarter" idx="24"/>
          </p:nvPr>
        </p:nvSpPr>
        <p:spPr>
          <a:xfrm>
            <a:off x="4191181" y="1784484"/>
            <a:ext cx="772575" cy="814869"/>
          </a:xfrm>
        </p:spPr>
        <p:txBody>
          <a:bodyPr/>
          <a:lstStyle>
            <a:lvl1pPr>
              <a:buNone/>
              <a:defRPr/>
            </a:lvl1pPr>
          </a:lstStyle>
          <a:p>
            <a:r>
              <a:rPr lang="en-US"/>
              <a:t>Click icon to add picture</a:t>
            </a:r>
          </a:p>
        </p:txBody>
      </p:sp>
      <p:sp>
        <p:nvSpPr>
          <p:cNvPr id="36" name="Content Placeholder 2">
            <a:extLst>
              <a:ext uri="{FF2B5EF4-FFF2-40B4-BE49-F238E27FC236}">
                <a16:creationId xmlns:a16="http://schemas.microsoft.com/office/drawing/2014/main" id="{FCAF8AD6-3AD0-422C-B775-D4163897266E}"/>
              </a:ext>
            </a:extLst>
          </p:cNvPr>
          <p:cNvSpPr>
            <a:spLocks noGrp="1"/>
          </p:cNvSpPr>
          <p:nvPr>
            <p:ph idx="19" hasCustomPrompt="1"/>
          </p:nvPr>
        </p:nvSpPr>
        <p:spPr>
          <a:xfrm>
            <a:off x="3964211" y="3080595"/>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3</a:t>
            </a:r>
          </a:p>
        </p:txBody>
      </p:sp>
      <p:sp>
        <p:nvSpPr>
          <p:cNvPr id="39" name="Oval 38">
            <a:extLst>
              <a:ext uri="{FF2B5EF4-FFF2-40B4-BE49-F238E27FC236}">
                <a16:creationId xmlns:a16="http://schemas.microsoft.com/office/drawing/2014/main" id="{D3182B05-A7F1-450F-AE61-51425BEF3AA6}"/>
              </a:ext>
            </a:extLst>
          </p:cNvPr>
          <p:cNvSpPr/>
          <p:nvPr userDrawn="1"/>
        </p:nvSpPr>
        <p:spPr>
          <a:xfrm>
            <a:off x="7554865" y="16004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8" name="Picture Placeholder 3">
            <a:extLst>
              <a:ext uri="{FF2B5EF4-FFF2-40B4-BE49-F238E27FC236}">
                <a16:creationId xmlns:a16="http://schemas.microsoft.com/office/drawing/2014/main" id="{F0B4205C-10C8-FE4A-8B1C-0B1A629E22B6}"/>
              </a:ext>
            </a:extLst>
          </p:cNvPr>
          <p:cNvSpPr>
            <a:spLocks noGrp="1"/>
          </p:cNvSpPr>
          <p:nvPr>
            <p:ph type="pic" sz="quarter" idx="22"/>
          </p:nvPr>
        </p:nvSpPr>
        <p:spPr>
          <a:xfrm>
            <a:off x="7740211" y="1792070"/>
            <a:ext cx="825250" cy="814869"/>
          </a:xfrm>
        </p:spPr>
        <p:txBody>
          <a:bodyPr/>
          <a:lstStyle>
            <a:lvl1pPr>
              <a:buNone/>
              <a:defRPr/>
            </a:lvl1pPr>
          </a:lstStyle>
          <a:p>
            <a:r>
              <a:rPr lang="en-US"/>
              <a:t>Click icon to add picture</a:t>
            </a:r>
          </a:p>
        </p:txBody>
      </p:sp>
      <p:sp>
        <p:nvSpPr>
          <p:cNvPr id="40" name="Content Placeholder 2">
            <a:extLst>
              <a:ext uri="{FF2B5EF4-FFF2-40B4-BE49-F238E27FC236}">
                <a16:creationId xmlns:a16="http://schemas.microsoft.com/office/drawing/2014/main" id="{0D14923E-7CAE-49B7-9668-7B538ECFDC5F}"/>
              </a:ext>
            </a:extLst>
          </p:cNvPr>
          <p:cNvSpPr>
            <a:spLocks noGrp="1"/>
          </p:cNvSpPr>
          <p:nvPr>
            <p:ph idx="21" hasCustomPrompt="1"/>
          </p:nvPr>
        </p:nvSpPr>
        <p:spPr>
          <a:xfrm>
            <a:off x="7543021" y="3080595"/>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5</a:t>
            </a:r>
          </a:p>
        </p:txBody>
      </p:sp>
      <p:sp>
        <p:nvSpPr>
          <p:cNvPr id="2" name="Rectangle 1">
            <a:extLst>
              <a:ext uri="{FF2B5EF4-FFF2-40B4-BE49-F238E27FC236}">
                <a16:creationId xmlns:a16="http://schemas.microsoft.com/office/drawing/2014/main" id="{C8D313A4-7308-177C-7152-9F15AF58B08A}"/>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3" name="Slide Number Placeholder 5">
            <a:extLst>
              <a:ext uri="{FF2B5EF4-FFF2-40B4-BE49-F238E27FC236}">
                <a16:creationId xmlns:a16="http://schemas.microsoft.com/office/drawing/2014/main" id="{A5AC48E3-6DAA-DB19-4134-8FB5E3CD9190}"/>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76C43885-8001-5769-A80D-061A8DBAB20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5" name="Picture 15">
            <a:extLst>
              <a:ext uri="{FF2B5EF4-FFF2-40B4-BE49-F238E27FC236}">
                <a16:creationId xmlns:a16="http://schemas.microsoft.com/office/drawing/2014/main" id="{DFC924F5-D32A-B5AC-72AA-0701DB81E155}"/>
              </a:ext>
            </a:extLst>
          </p:cNvPr>
          <p:cNvPicPr>
            <a:picLocks noChangeAspect="1"/>
          </p:cNvPicPr>
          <p:nvPr userDrawn="1"/>
        </p:nvPicPr>
        <p:blipFill>
          <a:blip r:embed="rId2"/>
          <a:srcRect/>
          <a:stretch/>
        </p:blipFill>
        <p:spPr>
          <a:xfrm>
            <a:off x="393192" y="4413817"/>
            <a:ext cx="737480" cy="737480"/>
          </a:xfrm>
          <a:prstGeom prst="rect">
            <a:avLst/>
          </a:prstGeom>
        </p:spPr>
      </p:pic>
      <p:sp>
        <p:nvSpPr>
          <p:cNvPr id="10" name="Oval 9">
            <a:extLst>
              <a:ext uri="{FF2B5EF4-FFF2-40B4-BE49-F238E27FC236}">
                <a16:creationId xmlns:a16="http://schemas.microsoft.com/office/drawing/2014/main" id="{BB018027-C248-4BEE-6231-33CFAA31F871}"/>
              </a:ext>
            </a:extLst>
          </p:cNvPr>
          <p:cNvSpPr/>
          <p:nvPr userDrawn="1"/>
        </p:nvSpPr>
        <p:spPr>
          <a:xfrm>
            <a:off x="2197876" y="1614027"/>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1" name="Picture Placeholder 3">
            <a:extLst>
              <a:ext uri="{FF2B5EF4-FFF2-40B4-BE49-F238E27FC236}">
                <a16:creationId xmlns:a16="http://schemas.microsoft.com/office/drawing/2014/main" id="{F0C1F1BF-FC69-E30E-F7E0-AD42234A2A3C}"/>
              </a:ext>
            </a:extLst>
          </p:cNvPr>
          <p:cNvSpPr>
            <a:spLocks noGrp="1"/>
          </p:cNvSpPr>
          <p:nvPr>
            <p:ph type="pic" sz="quarter" idx="27"/>
          </p:nvPr>
        </p:nvSpPr>
        <p:spPr>
          <a:xfrm>
            <a:off x="2409560" y="1795353"/>
            <a:ext cx="772575" cy="814869"/>
          </a:xfrm>
        </p:spPr>
        <p:txBody>
          <a:bodyPr/>
          <a:lstStyle>
            <a:lvl1pPr>
              <a:buNone/>
              <a:defRPr/>
            </a:lvl1pPr>
          </a:lstStyle>
          <a:p>
            <a:r>
              <a:rPr lang="en-US"/>
              <a:t>Click icon to add picture</a:t>
            </a:r>
          </a:p>
        </p:txBody>
      </p:sp>
      <p:sp>
        <p:nvSpPr>
          <p:cNvPr id="12" name="Content Placeholder 2">
            <a:extLst>
              <a:ext uri="{FF2B5EF4-FFF2-40B4-BE49-F238E27FC236}">
                <a16:creationId xmlns:a16="http://schemas.microsoft.com/office/drawing/2014/main" id="{13F2DC7B-BCF7-FDF6-F500-CF5F49E18CDB}"/>
              </a:ext>
            </a:extLst>
          </p:cNvPr>
          <p:cNvSpPr>
            <a:spLocks noGrp="1"/>
          </p:cNvSpPr>
          <p:nvPr>
            <p:ph idx="28" hasCustomPrompt="1"/>
          </p:nvPr>
        </p:nvSpPr>
        <p:spPr>
          <a:xfrm>
            <a:off x="2182590" y="3091464"/>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2</a:t>
            </a:r>
          </a:p>
        </p:txBody>
      </p:sp>
      <p:sp>
        <p:nvSpPr>
          <p:cNvPr id="13" name="Oval 12">
            <a:extLst>
              <a:ext uri="{FF2B5EF4-FFF2-40B4-BE49-F238E27FC236}">
                <a16:creationId xmlns:a16="http://schemas.microsoft.com/office/drawing/2014/main" id="{A1273687-2D83-E48C-9BD7-8187F7E67D30}"/>
              </a:ext>
            </a:extLst>
          </p:cNvPr>
          <p:cNvSpPr/>
          <p:nvPr userDrawn="1"/>
        </p:nvSpPr>
        <p:spPr>
          <a:xfrm>
            <a:off x="5781588" y="15942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4" name="Picture Placeholder 3">
            <a:extLst>
              <a:ext uri="{FF2B5EF4-FFF2-40B4-BE49-F238E27FC236}">
                <a16:creationId xmlns:a16="http://schemas.microsoft.com/office/drawing/2014/main" id="{BC1E2329-125B-B25A-D723-8C547A19B74B}"/>
              </a:ext>
            </a:extLst>
          </p:cNvPr>
          <p:cNvSpPr>
            <a:spLocks noGrp="1"/>
          </p:cNvSpPr>
          <p:nvPr>
            <p:ph type="pic" sz="quarter" idx="29"/>
          </p:nvPr>
        </p:nvSpPr>
        <p:spPr>
          <a:xfrm>
            <a:off x="5993272" y="1775569"/>
            <a:ext cx="772575" cy="814869"/>
          </a:xfrm>
        </p:spPr>
        <p:txBody>
          <a:bodyPr/>
          <a:lstStyle>
            <a:lvl1pPr>
              <a:buNone/>
              <a:defRPr/>
            </a:lvl1pPr>
          </a:lstStyle>
          <a:p>
            <a:r>
              <a:rPr lang="en-US"/>
              <a:t>Click icon to add picture</a:t>
            </a:r>
          </a:p>
        </p:txBody>
      </p:sp>
      <p:sp>
        <p:nvSpPr>
          <p:cNvPr id="15" name="Content Placeholder 2">
            <a:extLst>
              <a:ext uri="{FF2B5EF4-FFF2-40B4-BE49-F238E27FC236}">
                <a16:creationId xmlns:a16="http://schemas.microsoft.com/office/drawing/2014/main" id="{785E23F2-DAFF-3CD3-8780-45B73485C304}"/>
              </a:ext>
            </a:extLst>
          </p:cNvPr>
          <p:cNvSpPr>
            <a:spLocks noGrp="1"/>
          </p:cNvSpPr>
          <p:nvPr>
            <p:ph idx="30" hasCustomPrompt="1"/>
          </p:nvPr>
        </p:nvSpPr>
        <p:spPr>
          <a:xfrm>
            <a:off x="5766302" y="3071680"/>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4</a:t>
            </a:r>
          </a:p>
        </p:txBody>
      </p:sp>
      <p:sp>
        <p:nvSpPr>
          <p:cNvPr id="7" name="Title 1">
            <a:extLst>
              <a:ext uri="{FF2B5EF4-FFF2-40B4-BE49-F238E27FC236}">
                <a16:creationId xmlns:a16="http://schemas.microsoft.com/office/drawing/2014/main" id="{D3DE64AC-A5D2-DA69-8617-4A40D266FB3E}"/>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8" name="Subtitle 2">
            <a:extLst>
              <a:ext uri="{FF2B5EF4-FFF2-40B4-BE49-F238E27FC236}">
                <a16:creationId xmlns:a16="http://schemas.microsoft.com/office/drawing/2014/main" id="{CEFB9997-02CE-A53F-687E-0D523823BC70}"/>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1144253775"/>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a:prstGeom prst="rect">
            <a:avLst/>
          </a:prstGeo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28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CF77CCB-A837-3E49-BD58-C1431ED74FC9}" type="slidenum">
              <a:rPr lang="en-US" smtClean="0"/>
              <a:t>‹#›</a:t>
            </a:fld>
            <a:endParaRPr lang="en-US"/>
          </a:p>
        </p:txBody>
      </p:sp>
      <p:sp>
        <p:nvSpPr>
          <p:cNvPr id="5" name="Footer Placeholder 4">
            <a:extLst>
              <a:ext uri="{FF2B5EF4-FFF2-40B4-BE49-F238E27FC236}">
                <a16:creationId xmlns:a16="http://schemas.microsoft.com/office/drawing/2014/main" id="{B98DE406-D8D6-C0FC-6AB7-1FC5BECB17F5}"/>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p>
        </p:txBody>
      </p:sp>
    </p:spTree>
    <p:extLst>
      <p:ext uri="{BB962C8B-B14F-4D97-AF65-F5344CB8AC3E}">
        <p14:creationId xmlns:p14="http://schemas.microsoft.com/office/powerpoint/2010/main" val="37830036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a:prstGeom prst="rect">
            <a:avLst/>
          </a:prstGeo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CF77CCB-A837-3E49-BD58-C1431ED74FC9}" type="slidenum">
              <a:rPr lang="en-US" smtClean="0"/>
              <a:t>‹#›</a:t>
            </a:fld>
            <a:endParaRPr lang="en-US"/>
          </a:p>
        </p:txBody>
      </p:sp>
      <p:sp>
        <p:nvSpPr>
          <p:cNvPr id="5" name="Footer Placeholder 4">
            <a:extLst>
              <a:ext uri="{FF2B5EF4-FFF2-40B4-BE49-F238E27FC236}">
                <a16:creationId xmlns:a16="http://schemas.microsoft.com/office/drawing/2014/main" id="{341ADE34-16C2-B9DB-F823-DB04E6BF9F52}"/>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p>
        </p:txBody>
      </p:sp>
    </p:spTree>
    <p:extLst>
      <p:ext uri="{BB962C8B-B14F-4D97-AF65-F5344CB8AC3E}">
        <p14:creationId xmlns:p14="http://schemas.microsoft.com/office/powerpoint/2010/main" val="1727417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718048"/>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28650" y="1227331"/>
            <a:ext cx="7886700" cy="3350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CF77CCB-A837-3E49-BD58-C1431ED74FC9}" type="slidenum">
              <a:rPr lang="en-US" smtClean="0"/>
              <a:t>‹#›</a:t>
            </a:fld>
            <a:endParaRPr lang="en-US"/>
          </a:p>
        </p:txBody>
      </p:sp>
      <p:sp>
        <p:nvSpPr>
          <p:cNvPr id="4" name="Footer Placeholder 4">
            <a:extLst>
              <a:ext uri="{FF2B5EF4-FFF2-40B4-BE49-F238E27FC236}">
                <a16:creationId xmlns:a16="http://schemas.microsoft.com/office/drawing/2014/main" id="{A45DE5C7-4600-0321-CDD7-B19365772895}"/>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p>
        </p:txBody>
      </p:sp>
    </p:spTree>
    <p:extLst>
      <p:ext uri="{BB962C8B-B14F-4D97-AF65-F5344CB8AC3E}">
        <p14:creationId xmlns:p14="http://schemas.microsoft.com/office/powerpoint/2010/main" val="30295270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CF77CCB-A837-3E49-BD58-C1431ED74FC9}" type="slidenum">
              <a:rPr lang="en-US" smtClean="0"/>
              <a:t>‹#›</a:t>
            </a:fld>
            <a:endParaRPr lang="en-US"/>
          </a:p>
        </p:txBody>
      </p:sp>
      <p:sp>
        <p:nvSpPr>
          <p:cNvPr id="4" name="Footer Placeholder 4">
            <a:extLst>
              <a:ext uri="{FF2B5EF4-FFF2-40B4-BE49-F238E27FC236}">
                <a16:creationId xmlns:a16="http://schemas.microsoft.com/office/drawing/2014/main" id="{0637956F-B19B-91A8-02A3-00B7F6E467A2}"/>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p>
        </p:txBody>
      </p:sp>
    </p:spTree>
    <p:extLst>
      <p:ext uri="{BB962C8B-B14F-4D97-AF65-F5344CB8AC3E}">
        <p14:creationId xmlns:p14="http://schemas.microsoft.com/office/powerpoint/2010/main" val="14782111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8A31C04-BD64-AE26-E8CD-0674E3BB1754}"/>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 name="Title 1"/>
          <p:cNvSpPr>
            <a:spLocks noGrp="1"/>
          </p:cNvSpPr>
          <p:nvPr>
            <p:ph type="title"/>
          </p:nvPr>
        </p:nvSpPr>
        <p:spPr>
          <a:xfrm>
            <a:off x="393192" y="273844"/>
            <a:ext cx="8122158" cy="718048"/>
          </a:xfrm>
        </p:spPr>
        <p:txBody>
          <a:bodyPr lIns="0" tIns="0" rIns="0" bIns="0" anchor="t" anchorCtr="0"/>
          <a:lstStyle>
            <a:lvl1pPr>
              <a:defRPr b="0" i="0">
                <a:latin typeface="Franklin Gothic Medium" panose="020B0603020102020204" pitchFamily="34" charset="0"/>
              </a:defRPr>
            </a:lvl1pPr>
          </a:lstStyle>
          <a:p>
            <a:r>
              <a:rPr lang="en-US"/>
              <a:t>Click to edit Master title style</a:t>
            </a:r>
          </a:p>
        </p:txBody>
      </p:sp>
      <p:sp>
        <p:nvSpPr>
          <p:cNvPr id="3" name="Content Placeholder 2"/>
          <p:cNvSpPr>
            <a:spLocks noGrp="1"/>
          </p:cNvSpPr>
          <p:nvPr>
            <p:ph idx="1"/>
          </p:nvPr>
        </p:nvSpPr>
        <p:spPr>
          <a:xfrm>
            <a:off x="393192" y="1221111"/>
            <a:ext cx="8122158" cy="3092623"/>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9" name="Footer Placeholder 4">
            <a:extLst>
              <a:ext uri="{FF2B5EF4-FFF2-40B4-BE49-F238E27FC236}">
                <a16:creationId xmlns:a16="http://schemas.microsoft.com/office/drawing/2014/main" id="{382C6CAF-02F1-0F8E-8E14-E6D7365EAA6C}"/>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10" name="Picture 15">
            <a:extLst>
              <a:ext uri="{FF2B5EF4-FFF2-40B4-BE49-F238E27FC236}">
                <a16:creationId xmlns:a16="http://schemas.microsoft.com/office/drawing/2014/main" id="{474462B8-AB30-3207-0F22-9E2D4E5D4963}"/>
              </a:ext>
            </a:extLst>
          </p:cNvPr>
          <p:cNvPicPr>
            <a:picLocks noChangeAspect="1"/>
          </p:cNvPicPr>
          <p:nvPr userDrawn="1"/>
        </p:nvPicPr>
        <p:blipFill>
          <a:blip r:embed="rId2"/>
          <a:srcRect/>
          <a:stretch/>
        </p:blipFill>
        <p:spPr>
          <a:xfrm>
            <a:off x="393192" y="4413817"/>
            <a:ext cx="737480" cy="737480"/>
          </a:xfrm>
          <a:prstGeom prst="rect">
            <a:avLst/>
          </a:prstGeom>
        </p:spPr>
      </p:pic>
    </p:spTree>
    <p:extLst>
      <p:ext uri="{BB962C8B-B14F-4D97-AF65-F5344CB8AC3E}">
        <p14:creationId xmlns:p14="http://schemas.microsoft.com/office/powerpoint/2010/main" val="1853852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_Title Slide">
    <p:bg>
      <p:bgRef idx="1001">
        <a:schemeClr val="bg2"/>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46520" y="4873752"/>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390263" y="1216152"/>
            <a:ext cx="8119872" cy="365125"/>
          </a:xfrm>
          <a:prstGeom prst="rect">
            <a:avLst/>
          </a:prstGeom>
        </p:spPr>
        <p:txBody>
          <a:bodyPr vert="horz" lIns="0" tIns="0" rIns="0" bIns="0" rtlCol="0" anchor="b" anchorCtr="0"/>
          <a:lstStyle>
            <a:lvl1pPr algn="l">
              <a:defRPr sz="1400" b="0" i="0">
                <a:solidFill>
                  <a:schemeClr val="tx1"/>
                </a:solidFill>
                <a:latin typeface="Tisa Offc Serif Pro" panose="02010504030101020102" pitchFamily="2" charset="0"/>
              </a:defRPr>
            </a:lvl1pPr>
          </a:lstStyle>
          <a:p>
            <a:r>
              <a:rPr lang="en-US"/>
              <a:t>Missouri University of Science and Technology</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7774851" y="0"/>
            <a:ext cx="735546" cy="735546"/>
          </a:xfrm>
          <a:prstGeom prst="rect">
            <a:avLst/>
          </a:prstGeom>
          <a:solidFill>
            <a:schemeClr val="tx1"/>
          </a:solidFill>
        </p:spPr>
      </p:pic>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2" y="4331798"/>
            <a:ext cx="8119872" cy="283464"/>
          </a:xfrm>
        </p:spPr>
        <p:txBody>
          <a:bodyPr lIns="0" tIns="0" rIns="0" bIns="0">
            <a:noAutofit/>
          </a:bodyPr>
          <a:lstStyle>
            <a:lvl1pPr marL="0" indent="0">
              <a:buNone/>
              <a:defRPr sz="2400" b="0" i="0">
                <a:solidFill>
                  <a:schemeClr val="tx1"/>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Month XX, 2022</a:t>
            </a:r>
          </a:p>
        </p:txBody>
      </p:sp>
      <p:sp>
        <p:nvSpPr>
          <p:cNvPr id="3" name="Text Placeholder 3">
            <a:extLst>
              <a:ext uri="{FF2B5EF4-FFF2-40B4-BE49-F238E27FC236}">
                <a16:creationId xmlns:a16="http://schemas.microsoft.com/office/drawing/2014/main" id="{CDFCCC2A-05EE-B0E7-42A2-17319DE6AC79}"/>
              </a:ext>
            </a:extLst>
          </p:cNvPr>
          <p:cNvSpPr>
            <a:spLocks noGrp="1"/>
          </p:cNvSpPr>
          <p:nvPr>
            <p:ph type="body" sz="quarter" idx="14"/>
          </p:nvPr>
        </p:nvSpPr>
        <p:spPr>
          <a:xfrm>
            <a:off x="390525" y="1965960"/>
            <a:ext cx="8119872" cy="1307592"/>
          </a:xfrm>
        </p:spPr>
        <p:txBody>
          <a:bodyPr lIns="0" tIns="0" rIns="0" bIns="0">
            <a:noAutofit/>
          </a:bodyPr>
          <a:lstStyle>
            <a:lvl1pPr>
              <a:defRPr sz="4400">
                <a:latin typeface="Franklin Gothic Medium" panose="020B0603020102020204" pitchFamily="34" charset="0"/>
              </a:defRPr>
            </a:lvl1pPr>
            <a:lvl2pPr>
              <a:defRPr sz="4400">
                <a:latin typeface="Franklin Gothic Medium" panose="020B0603020102020204" pitchFamily="34" charset="0"/>
              </a:defRPr>
            </a:lvl2pPr>
            <a:lvl3pPr>
              <a:defRPr sz="4400">
                <a:latin typeface="Franklin Gothic Medium" panose="020B0603020102020204" pitchFamily="34" charset="0"/>
              </a:defRPr>
            </a:lvl3pPr>
            <a:lvl4pPr>
              <a:defRPr sz="4400">
                <a:latin typeface="Franklin Gothic Medium" panose="020B0603020102020204" pitchFamily="34" charset="0"/>
              </a:defRPr>
            </a:lvl4pPr>
            <a:lvl5pPr>
              <a:defRPr sz="4400">
                <a:latin typeface="Franklin Gothic Medium" panose="020B0603020102020204" pitchFamily="34" charset="0"/>
              </a:defRPr>
            </a:lvl5pPr>
          </a:lstStyle>
          <a:p>
            <a:pPr lvl="0"/>
            <a:r>
              <a:rPr lang="en-US"/>
              <a:t>Click to edit Master text styles</a:t>
            </a:r>
          </a:p>
        </p:txBody>
      </p:sp>
      <p:grpSp>
        <p:nvGrpSpPr>
          <p:cNvPr id="2" name="Group 1">
            <a:extLst>
              <a:ext uri="{FF2B5EF4-FFF2-40B4-BE49-F238E27FC236}">
                <a16:creationId xmlns:a16="http://schemas.microsoft.com/office/drawing/2014/main" id="{3F1D875A-59ED-E336-9EA5-BD5C575BBCEF}"/>
              </a:ext>
            </a:extLst>
          </p:cNvPr>
          <p:cNvGrpSpPr/>
          <p:nvPr userDrawn="1"/>
        </p:nvGrpSpPr>
        <p:grpSpPr>
          <a:xfrm rot="16200000">
            <a:off x="506467" y="594478"/>
            <a:ext cx="335280" cy="567690"/>
            <a:chOff x="697976" y="480133"/>
            <a:chExt cx="335280" cy="567690"/>
          </a:xfrm>
        </p:grpSpPr>
        <p:sp>
          <p:nvSpPr>
            <p:cNvPr id="7" name="Freeform 6">
              <a:extLst>
                <a:ext uri="{FF2B5EF4-FFF2-40B4-BE49-F238E27FC236}">
                  <a16:creationId xmlns:a16="http://schemas.microsoft.com/office/drawing/2014/main" id="{5D2161B1-4962-A90D-C8FD-1E2D7649713E}"/>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CA36F94A-3482-352F-E6F2-54AA3F7E6B31}"/>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10" name="Subtitle 2">
            <a:extLst>
              <a:ext uri="{FF2B5EF4-FFF2-40B4-BE49-F238E27FC236}">
                <a16:creationId xmlns:a16="http://schemas.microsoft.com/office/drawing/2014/main" id="{2CA5C67E-0E57-4882-3892-D09EDD5B889F}"/>
              </a:ext>
            </a:extLst>
          </p:cNvPr>
          <p:cNvSpPr>
            <a:spLocks noGrp="1"/>
          </p:cNvSpPr>
          <p:nvPr>
            <p:ph type="subTitle" idx="1"/>
          </p:nvPr>
        </p:nvSpPr>
        <p:spPr>
          <a:xfrm>
            <a:off x="390261" y="3685032"/>
            <a:ext cx="8119872" cy="493776"/>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235726692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Slide">
    <p:bg>
      <p:bgRef idx="1001">
        <a:schemeClr val="bg1"/>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accent6"/>
                </a:solidFill>
              </a:defRPr>
            </a:lvl1pPr>
          </a:lstStyle>
          <a:p>
            <a:r>
              <a:rPr lang="en-US"/>
              <a:t>Click to edit Master title style</a:t>
            </a:r>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B2B4B2"/>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3407" y="182960"/>
            <a:ext cx="2705403" cy="365125"/>
          </a:xfrm>
          <a:prstGeom prst="rect">
            <a:avLst/>
          </a:prstGeom>
        </p:spPr>
        <p:txBody>
          <a:bodyPr vert="horz" lIns="0" tIns="0" rIns="0" bIns="0" rtlCol="0" anchor="ctr"/>
          <a:lstStyle>
            <a:lvl1pPr algn="l">
              <a:defRPr sz="1400" b="0">
                <a:solidFill>
                  <a:schemeClr val="tx2"/>
                </a:solidFill>
                <a:latin typeface="Tisa Offc Serif Pro" panose="02010504030101020102" pitchFamily="2" charset="0"/>
              </a:defRPr>
            </a:lvl1pPr>
          </a:lstStyle>
          <a:p>
            <a:r>
              <a:rPr lang="en-US"/>
              <a:t>Missouri University of Science and Technology</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393192" y="0"/>
            <a:ext cx="787756" cy="787756"/>
          </a:xfrm>
          <a:prstGeom prst="rect">
            <a:avLst/>
          </a:prstGeom>
          <a:solidFill>
            <a:schemeClr val="tx1"/>
          </a:solidFill>
        </p:spPr>
      </p:pic>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Month XX, 2022</a:t>
            </a:r>
          </a:p>
        </p:txBody>
      </p:sp>
    </p:spTree>
    <p:extLst>
      <p:ext uri="{BB962C8B-B14F-4D97-AF65-F5344CB8AC3E}">
        <p14:creationId xmlns:p14="http://schemas.microsoft.com/office/powerpoint/2010/main" val="4221593179"/>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Title Slide">
    <p:bg>
      <p:bgRef idx="1001">
        <a:schemeClr val="bg1"/>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tx1"/>
                </a:solidFill>
              </a:defRPr>
            </a:lvl1pPr>
          </a:lstStyle>
          <a:p>
            <a:r>
              <a:rPr lang="en-US"/>
              <a:t>Click to edit Master title style</a:t>
            </a:r>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399032" y="182880"/>
            <a:ext cx="2705403" cy="365125"/>
          </a:xfrm>
          <a:prstGeom prst="rect">
            <a:avLst/>
          </a:prstGeom>
        </p:spPr>
        <p:txBody>
          <a:bodyPr vert="horz" lIns="0" tIns="0" rIns="0" bIns="0" rtlCol="0" anchor="ctr"/>
          <a:lstStyle>
            <a:lvl1pPr algn="l">
              <a:defRPr sz="1400" b="0">
                <a:solidFill>
                  <a:schemeClr val="tx1"/>
                </a:solidFill>
                <a:latin typeface="Tisa Offc Serif Pro" panose="02010504030101020102" pitchFamily="2" charset="0"/>
              </a:defRPr>
            </a:lvl1pPr>
          </a:lstStyle>
          <a:p>
            <a:r>
              <a:rPr lang="en-US"/>
              <a:t>Missouri University of Science and Technology</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378324" y="0"/>
            <a:ext cx="787755" cy="787755"/>
          </a:xfrm>
          <a:prstGeom prst="rect">
            <a:avLst/>
          </a:prstGeom>
          <a:solidFill>
            <a:schemeClr val="tx1"/>
          </a:solidFill>
        </p:spPr>
      </p:pic>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chemeClr val="bg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Month XX, 2022</a:t>
            </a:r>
          </a:p>
        </p:txBody>
      </p:sp>
    </p:spTree>
    <p:extLst>
      <p:ext uri="{BB962C8B-B14F-4D97-AF65-F5344CB8AC3E}">
        <p14:creationId xmlns:p14="http://schemas.microsoft.com/office/powerpoint/2010/main" val="60138285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9_Title Slide">
    <p:bg>
      <p:bgRef idx="1001">
        <a:schemeClr val="bg2"/>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tx1"/>
                </a:solidFill>
              </a:defRPr>
            </a:lvl1pPr>
          </a:lstStyle>
          <a:p>
            <a:r>
              <a:rPr lang="en-US"/>
              <a:t>Click to edit Master title style</a:t>
            </a:r>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1032" y="182960"/>
            <a:ext cx="2705403" cy="365125"/>
          </a:xfrm>
          <a:prstGeom prst="rect">
            <a:avLst/>
          </a:prstGeom>
        </p:spPr>
        <p:txBody>
          <a:bodyPr vert="horz" lIns="0" tIns="0" rIns="0" bIns="0" rtlCol="0" anchor="ctr"/>
          <a:lstStyle>
            <a:lvl1pPr algn="l">
              <a:defRPr sz="1400" b="0">
                <a:solidFill>
                  <a:schemeClr val="tx1"/>
                </a:solidFill>
                <a:latin typeface="Tisa Offc Serif Pro" panose="02010504030101020102" pitchFamily="2" charset="0"/>
              </a:defRPr>
            </a:lvl1pPr>
          </a:lstStyle>
          <a:p>
            <a:r>
              <a:rPr lang="en-US"/>
              <a:t>Missouri University of Science and Technology</a:t>
            </a:r>
          </a:p>
        </p:txBody>
      </p:sp>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rgbClr val="63666A"/>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Month XX, 2022</a:t>
            </a:r>
          </a:p>
        </p:txBody>
      </p:sp>
      <p:pic>
        <p:nvPicPr>
          <p:cNvPr id="4" name="Picture 15">
            <a:extLst>
              <a:ext uri="{FF2B5EF4-FFF2-40B4-BE49-F238E27FC236}">
                <a16:creationId xmlns:a16="http://schemas.microsoft.com/office/drawing/2014/main" id="{C0564E31-79BE-F8D5-F952-138D460D69BF}"/>
              </a:ext>
            </a:extLst>
          </p:cNvPr>
          <p:cNvPicPr>
            <a:picLocks noChangeAspect="1"/>
          </p:cNvPicPr>
          <p:nvPr userDrawn="1"/>
        </p:nvPicPr>
        <p:blipFill>
          <a:blip r:embed="rId2"/>
          <a:srcRect/>
          <a:stretch/>
        </p:blipFill>
        <p:spPr>
          <a:xfrm>
            <a:off x="378324" y="0"/>
            <a:ext cx="787755" cy="787755"/>
          </a:xfrm>
          <a:prstGeom prst="rect">
            <a:avLst/>
          </a:prstGeom>
          <a:solidFill>
            <a:schemeClr val="tx1"/>
          </a:solidFill>
        </p:spPr>
      </p:pic>
    </p:spTree>
    <p:extLst>
      <p:ext uri="{BB962C8B-B14F-4D97-AF65-F5344CB8AC3E}">
        <p14:creationId xmlns:p14="http://schemas.microsoft.com/office/powerpoint/2010/main" val="3080696634"/>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3" name="Text Placeholder 3">
            <a:extLst>
              <a:ext uri="{FF2B5EF4-FFF2-40B4-BE49-F238E27FC236}">
                <a16:creationId xmlns:a16="http://schemas.microsoft.com/office/drawing/2014/main" id="{B1F13C1A-EFDC-5DE4-766A-1EB8F4D127F7}"/>
              </a:ext>
            </a:extLst>
          </p:cNvPr>
          <p:cNvSpPr>
            <a:spLocks noGrp="1"/>
          </p:cNvSpPr>
          <p:nvPr>
            <p:ph type="body" sz="quarter" idx="13" hasCustomPrompt="1"/>
          </p:nvPr>
        </p:nvSpPr>
        <p:spPr>
          <a:xfrm>
            <a:off x="698500" y="2476818"/>
            <a:ext cx="8120063" cy="760095"/>
          </a:xfrm>
        </p:spPr>
        <p:txBody>
          <a:bodyPr lIns="0" tIns="0" rIns="0" bIns="0" anchor="b" anchorCtr="0">
            <a:noAutofit/>
          </a:bodyPr>
          <a:lstStyle>
            <a:lvl1pPr>
              <a:defRPr sz="4400">
                <a:solidFill>
                  <a:schemeClr val="tx2"/>
                </a:solidFill>
                <a:latin typeface="Franklin Gothic Medium" panose="020B0603020102020204" pitchFamily="34" charset="0"/>
              </a:defRPr>
            </a:lvl1pPr>
          </a:lstStyle>
          <a:p>
            <a:pPr lvl="0"/>
            <a:r>
              <a:rPr lang="en-US"/>
              <a:t>Section Header</a:t>
            </a:r>
          </a:p>
        </p:txBody>
      </p:sp>
      <p:grpSp>
        <p:nvGrpSpPr>
          <p:cNvPr id="4" name="Group 3">
            <a:extLst>
              <a:ext uri="{FF2B5EF4-FFF2-40B4-BE49-F238E27FC236}">
                <a16:creationId xmlns:a16="http://schemas.microsoft.com/office/drawing/2014/main" id="{540D06DC-3462-32FB-E8EB-3C31A8A4EEAC}"/>
              </a:ext>
            </a:extLst>
          </p:cNvPr>
          <p:cNvGrpSpPr/>
          <p:nvPr userDrawn="1"/>
        </p:nvGrpSpPr>
        <p:grpSpPr>
          <a:xfrm rot="16200000">
            <a:off x="814181" y="1938655"/>
            <a:ext cx="335280" cy="567690"/>
            <a:chOff x="697976" y="480133"/>
            <a:chExt cx="335280" cy="567690"/>
          </a:xfrm>
        </p:grpSpPr>
        <p:sp>
          <p:nvSpPr>
            <p:cNvPr id="5" name="Freeform 4">
              <a:extLst>
                <a:ext uri="{FF2B5EF4-FFF2-40B4-BE49-F238E27FC236}">
                  <a16:creationId xmlns:a16="http://schemas.microsoft.com/office/drawing/2014/main" id="{2FD24378-DC58-14CE-34D5-45A7BC6A810F}"/>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FFFFFF"/>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FE4143A1-546B-FE93-8446-F0D1950D8E3B}"/>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FFFFFF"/>
              </a:solidFill>
              <a:prstDash val="solid"/>
              <a:miter/>
            </a:ln>
          </p:spPr>
          <p:txBody>
            <a:bodyPr rtlCol="0" anchor="ctr"/>
            <a:lstStyle/>
            <a:p>
              <a:endParaRPr lang="en-US"/>
            </a:p>
          </p:txBody>
        </p:sp>
      </p:grpSp>
    </p:spTree>
    <p:extLst>
      <p:ext uri="{BB962C8B-B14F-4D97-AF65-F5344CB8AC3E}">
        <p14:creationId xmlns:p14="http://schemas.microsoft.com/office/powerpoint/2010/main" val="2989241278"/>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5" name="Text Placeholder 3">
            <a:extLst>
              <a:ext uri="{FF2B5EF4-FFF2-40B4-BE49-F238E27FC236}">
                <a16:creationId xmlns:a16="http://schemas.microsoft.com/office/drawing/2014/main" id="{3968EFEE-9652-8BBA-4F99-C22BBD44A165}"/>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defRPr sz="4400">
                <a:latin typeface="Franklin Gothic Medium" panose="020B0603020102020204" pitchFamily="34" charset="0"/>
              </a:defRPr>
            </a:lvl1pPr>
          </a:lstStyle>
          <a:p>
            <a:pPr lvl="0"/>
            <a:r>
              <a:rPr lang="en-US"/>
              <a:t>Section Header</a:t>
            </a:r>
          </a:p>
        </p:txBody>
      </p:sp>
      <p:grpSp>
        <p:nvGrpSpPr>
          <p:cNvPr id="10" name="Group 9">
            <a:extLst>
              <a:ext uri="{FF2B5EF4-FFF2-40B4-BE49-F238E27FC236}">
                <a16:creationId xmlns:a16="http://schemas.microsoft.com/office/drawing/2014/main" id="{D12790C1-8F52-3376-1B98-1136C5195A21}"/>
              </a:ext>
            </a:extLst>
          </p:cNvPr>
          <p:cNvGrpSpPr/>
          <p:nvPr userDrawn="1"/>
        </p:nvGrpSpPr>
        <p:grpSpPr>
          <a:xfrm rot="16200000">
            <a:off x="814181" y="1938655"/>
            <a:ext cx="335280" cy="567690"/>
            <a:chOff x="697976" y="480133"/>
            <a:chExt cx="335280" cy="567690"/>
          </a:xfrm>
        </p:grpSpPr>
        <p:sp>
          <p:nvSpPr>
            <p:cNvPr id="8" name="Freeform 7">
              <a:extLst>
                <a:ext uri="{FF2B5EF4-FFF2-40B4-BE49-F238E27FC236}">
                  <a16:creationId xmlns:a16="http://schemas.microsoft.com/office/drawing/2014/main" id="{1A906BF7-53E4-9EE5-25C4-5769B9838F8D}"/>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FFFFFF"/>
              </a:solid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279C68AC-056F-AC29-8BE4-D4F047154226}"/>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FFFFFF"/>
              </a:solidFill>
              <a:prstDash val="solid"/>
              <a:miter/>
            </a:ln>
          </p:spPr>
          <p:txBody>
            <a:bodyPr rtlCol="0" anchor="ctr"/>
            <a:lstStyle/>
            <a:p>
              <a:endParaRPr lang="en-US"/>
            </a:p>
          </p:txBody>
        </p:sp>
      </p:grpSp>
    </p:spTree>
    <p:extLst>
      <p:ext uri="{BB962C8B-B14F-4D97-AF65-F5344CB8AC3E}">
        <p14:creationId xmlns:p14="http://schemas.microsoft.com/office/powerpoint/2010/main" val="347101092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1_Title Slide">
    <p:bg>
      <p:bgRef idx="1001">
        <a:schemeClr val="bg2"/>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3" name="Text Placeholder 3">
            <a:extLst>
              <a:ext uri="{FF2B5EF4-FFF2-40B4-BE49-F238E27FC236}">
                <a16:creationId xmlns:a16="http://schemas.microsoft.com/office/drawing/2014/main" id="{52158A52-B916-1116-78D9-D51B7C7EEFE9}"/>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defRPr sz="4400">
                <a:latin typeface="Franklin Gothic Medium" panose="020B0603020102020204" pitchFamily="34" charset="0"/>
              </a:defRPr>
            </a:lvl1pPr>
          </a:lstStyle>
          <a:p>
            <a:pPr lvl="0"/>
            <a:r>
              <a:rPr lang="en-US"/>
              <a:t>Section Header</a:t>
            </a:r>
          </a:p>
        </p:txBody>
      </p:sp>
      <p:grpSp>
        <p:nvGrpSpPr>
          <p:cNvPr id="4" name="Group 3">
            <a:extLst>
              <a:ext uri="{FF2B5EF4-FFF2-40B4-BE49-F238E27FC236}">
                <a16:creationId xmlns:a16="http://schemas.microsoft.com/office/drawing/2014/main" id="{0387608C-9E2A-1202-5B01-4606E9885150}"/>
              </a:ext>
            </a:extLst>
          </p:cNvPr>
          <p:cNvGrpSpPr/>
          <p:nvPr userDrawn="1"/>
        </p:nvGrpSpPr>
        <p:grpSpPr>
          <a:xfrm rot="16200000">
            <a:off x="814181" y="1938655"/>
            <a:ext cx="335280" cy="567690"/>
            <a:chOff x="697976" y="480133"/>
            <a:chExt cx="335280" cy="567690"/>
          </a:xfrm>
        </p:grpSpPr>
        <p:sp>
          <p:nvSpPr>
            <p:cNvPr id="5" name="Freeform 4">
              <a:extLst>
                <a:ext uri="{FF2B5EF4-FFF2-40B4-BE49-F238E27FC236}">
                  <a16:creationId xmlns:a16="http://schemas.microsoft.com/office/drawing/2014/main" id="{F7278F8C-7D31-F667-CD68-8ECE7CA5DCA1}"/>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86069D5E-D1AF-5427-7AB8-226457D14AE7}"/>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Tree>
    <p:extLst>
      <p:ext uri="{BB962C8B-B14F-4D97-AF65-F5344CB8AC3E}">
        <p14:creationId xmlns:p14="http://schemas.microsoft.com/office/powerpoint/2010/main" val="119032822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71804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16736"/>
            <a:ext cx="7886700" cy="32982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457950" y="4757737"/>
            <a:ext cx="2057400" cy="273844"/>
          </a:xfrm>
          <a:prstGeom prst="rect">
            <a:avLst/>
          </a:prstGeom>
        </p:spPr>
        <p:txBody>
          <a:bodyPr vert="horz" lIns="91440" tIns="45720" rIns="91440" bIns="45720" rtlCol="0" anchor="ctr"/>
          <a:lstStyle>
            <a:lvl1pPr algn="r">
              <a:defRPr sz="900">
                <a:solidFill>
                  <a:schemeClr val="bg1"/>
                </a:solidFill>
                <a:latin typeface="Tisa Offc Serif Pro" panose="02010504030101020102" pitchFamily="2" charset="0"/>
              </a:defRPr>
            </a:lvl1pPr>
          </a:lstStyle>
          <a:p>
            <a:fld id="{1CF77CCB-A837-3E49-BD58-C1431ED74FC9}" type="slidenum">
              <a:rPr lang="en-US" smtClean="0"/>
              <a:pPr/>
              <a:t>‹#›</a:t>
            </a:fld>
            <a:endParaRPr lang="en-US"/>
          </a:p>
        </p:txBody>
      </p:sp>
    </p:spTree>
    <p:extLst>
      <p:ext uri="{BB962C8B-B14F-4D97-AF65-F5344CB8AC3E}">
        <p14:creationId xmlns:p14="http://schemas.microsoft.com/office/powerpoint/2010/main" val="1667809584"/>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 id="2147483864" r:id="rId12"/>
    <p:sldLayoutId id="2147483849" r:id="rId13"/>
    <p:sldLayoutId id="2147483850" r:id="rId14"/>
    <p:sldLayoutId id="2147483851" r:id="rId15"/>
    <p:sldLayoutId id="2147483852" r:id="rId16"/>
    <p:sldLayoutId id="2147483853" r:id="rId17"/>
    <p:sldLayoutId id="2147483854" r:id="rId18"/>
    <p:sldLayoutId id="2147483855" r:id="rId19"/>
    <p:sldLayoutId id="2147483856" r:id="rId20"/>
    <p:sldLayoutId id="2147483857" r:id="rId21"/>
    <p:sldLayoutId id="2147483858" r:id="rId22"/>
    <p:sldLayoutId id="2147483859" r:id="rId23"/>
    <p:sldLayoutId id="2147483860" r:id="rId24"/>
    <p:sldLayoutId id="2147483861" r:id="rId25"/>
    <p:sldLayoutId id="2147483862" r:id="rId26"/>
    <p:sldLayoutId id="2147483863" r:id="rId27"/>
    <p:sldLayoutId id="2147483865" r:id="rId28"/>
  </p:sldLayoutIdLst>
  <p:hf sldNum="0" hdr="0" dt="0"/>
  <p:txStyles>
    <p:titleStyle>
      <a:lvl1pPr algn="l" defTabSz="685800" rtl="0" eaLnBrk="1" latinLnBrk="0" hangingPunct="1">
        <a:lnSpc>
          <a:spcPct val="90000"/>
        </a:lnSpc>
        <a:spcBef>
          <a:spcPct val="0"/>
        </a:spcBef>
        <a:buNone/>
        <a:defRPr sz="4400" b="0" i="0" kern="1200">
          <a:solidFill>
            <a:schemeClr val="tx1"/>
          </a:solidFill>
          <a:latin typeface="Franklin Gothic Medium" panose="020B0603020102020204" pitchFamily="34" charset="0"/>
          <a:ea typeface="+mj-ea"/>
          <a:cs typeface="+mj-cs"/>
        </a:defRPr>
      </a:lvl1pPr>
    </p:titleStyle>
    <p:bodyStyle>
      <a:lvl1pPr marL="0" indent="0" algn="l" defTabSz="685800" rtl="0" eaLnBrk="1" latinLnBrk="0" hangingPunct="1">
        <a:lnSpc>
          <a:spcPct val="100000"/>
        </a:lnSpc>
        <a:spcBef>
          <a:spcPts val="1800"/>
        </a:spcBef>
        <a:spcAft>
          <a:spcPts val="600"/>
        </a:spcAft>
        <a:buFont typeface="System Font Regular"/>
        <a:buChar char="​"/>
        <a:defRPr sz="2400" b="0" i="0" kern="1200">
          <a:solidFill>
            <a:schemeClr val="tx1"/>
          </a:solidFill>
          <a:latin typeface="Tisa Offc Serif Pro" panose="02010504030101020102" pitchFamily="2" charset="0"/>
          <a:ea typeface="+mn-ea"/>
          <a:cs typeface="+mn-cs"/>
        </a:defRPr>
      </a:lvl1pPr>
      <a:lvl2pPr marL="274320" indent="-274320" algn="l" defTabSz="685800" rtl="0" eaLnBrk="1" latinLnBrk="0" hangingPunct="1">
        <a:lnSpc>
          <a:spcPct val="100000"/>
        </a:lnSpc>
        <a:spcBef>
          <a:spcPts val="375"/>
        </a:spcBef>
        <a:spcAft>
          <a:spcPts val="375"/>
        </a:spcAft>
        <a:buClr>
          <a:schemeClr val="accent6"/>
        </a:buClr>
        <a:buSzPct val="80000"/>
        <a:buFont typeface="Lucida Grande" panose="020B0600040502020204" pitchFamily="34" charset="0"/>
        <a:buChar char="▶"/>
        <a:tabLst/>
        <a:defRPr sz="2000" b="0" i="0" kern="1200">
          <a:solidFill>
            <a:schemeClr val="tx1"/>
          </a:solidFill>
          <a:latin typeface="Tisa Offc Serif Pro" panose="02010504030101020102" pitchFamily="2" charset="0"/>
          <a:ea typeface="+mn-ea"/>
          <a:cs typeface="+mn-cs"/>
        </a:defRPr>
      </a:lvl2pPr>
      <a:lvl3pPr marL="457200" indent="-182880" algn="l" defTabSz="685800" rtl="0" eaLnBrk="1" latinLnBrk="0" hangingPunct="1">
        <a:lnSpc>
          <a:spcPct val="100000"/>
        </a:lnSpc>
        <a:spcBef>
          <a:spcPts val="375"/>
        </a:spcBef>
        <a:spcAft>
          <a:spcPts val="0"/>
        </a:spcAft>
        <a:buClr>
          <a:schemeClr val="accent3"/>
        </a:buClr>
        <a:buFont typeface="Arial" panose="020B0604020202020204" pitchFamily="34" charset="0"/>
        <a:buChar char="•"/>
        <a:tabLst/>
        <a:defRPr sz="2000" b="0" i="0" kern="1200">
          <a:solidFill>
            <a:schemeClr val="tx1"/>
          </a:solidFill>
          <a:latin typeface="Tisa Offc Serif Pro" panose="02010504030101020102" pitchFamily="2" charset="0"/>
          <a:ea typeface="+mn-ea"/>
          <a:cs typeface="+mn-cs"/>
        </a:defRPr>
      </a:lvl3pPr>
      <a:lvl4pPr marL="742950" indent="-171450" algn="l" defTabSz="685800" rtl="0" eaLnBrk="1" latinLnBrk="0" hangingPunct="1">
        <a:lnSpc>
          <a:spcPct val="100000"/>
        </a:lnSpc>
        <a:spcBef>
          <a:spcPts val="375"/>
        </a:spcBef>
        <a:spcAft>
          <a:spcPts val="300"/>
        </a:spcAft>
        <a:buClr>
          <a:schemeClr val="accent4"/>
        </a:buClr>
        <a:buSzPct val="100000"/>
        <a:buFont typeface="Lucida Grande" panose="020B0600040502020204" pitchFamily="34" charset="0"/>
        <a:buChar char="▪"/>
        <a:tabLst/>
        <a:defRPr sz="1800" b="0" i="0" kern="1200">
          <a:solidFill>
            <a:schemeClr val="tx1"/>
          </a:solidFill>
          <a:latin typeface="Tisa Offc Serif Pro" panose="02010504030101020102" pitchFamily="2" charset="0"/>
          <a:ea typeface="+mn-ea"/>
          <a:cs typeface="+mn-cs"/>
        </a:defRPr>
      </a:lvl4pPr>
      <a:lvl5pPr marL="0" indent="0" algn="l" defTabSz="685800" rtl="0" eaLnBrk="1" latinLnBrk="0" hangingPunct="1">
        <a:lnSpc>
          <a:spcPct val="100000"/>
        </a:lnSpc>
        <a:spcBef>
          <a:spcPts val="1200"/>
        </a:spcBef>
        <a:spcAft>
          <a:spcPts val="1200"/>
        </a:spcAft>
        <a:buFont typeface="System Font Regular"/>
        <a:buChar char="​"/>
        <a:defRPr sz="2800" b="0" i="1" kern="1200">
          <a:solidFill>
            <a:schemeClr val="accent5"/>
          </a:solidFill>
          <a:latin typeface="Tisa Offc Serif Pro" panose="02010504030101020102" pitchFamily="2" charset="0"/>
          <a:ea typeface="+mn-ea"/>
          <a:cs typeface="+mn-cs"/>
        </a:defRPr>
      </a:lvl5pPr>
      <a:lvl6pPr marL="0" indent="0" algn="l" defTabSz="685800" rtl="0" eaLnBrk="1" latinLnBrk="0" hangingPunct="1">
        <a:lnSpc>
          <a:spcPct val="100000"/>
        </a:lnSpc>
        <a:spcBef>
          <a:spcPts val="375"/>
        </a:spcBef>
        <a:buFont typeface="System Font Regular"/>
        <a:buNone/>
        <a:defRPr sz="2000" b="0" i="0" kern="1200">
          <a:solidFill>
            <a:schemeClr val="tx2"/>
          </a:solidFill>
          <a:latin typeface="Tisa Offc Serif Pro" panose="02010504030101020102" pitchFamily="2" charset="0"/>
          <a:ea typeface="+mn-ea"/>
          <a:cs typeface="+mn-cs"/>
        </a:defRPr>
      </a:lvl6pPr>
      <a:lvl7pPr marL="0" indent="-274320" algn="l" defTabSz="685800" rtl="0" eaLnBrk="1" latinLnBrk="0" hangingPunct="1">
        <a:lnSpc>
          <a:spcPct val="100000"/>
        </a:lnSpc>
        <a:spcBef>
          <a:spcPts val="375"/>
        </a:spcBef>
        <a:buClr>
          <a:srgbClr val="FED925"/>
        </a:buClr>
        <a:buSzPct val="90000"/>
        <a:buFont typeface=".Hiragino Kaku Gothic Interface W3"/>
        <a:buChar char="▷"/>
        <a:defRPr sz="1800" b="0" i="0" kern="1200">
          <a:solidFill>
            <a:schemeClr val="tx2"/>
          </a:solidFill>
          <a:latin typeface="Tisa Offc Serif Pro" panose="02010504030101020102" pitchFamily="2" charset="0"/>
          <a:ea typeface="+mn-ea"/>
          <a:cs typeface="+mn-cs"/>
        </a:defRPr>
      </a:lvl7pPr>
      <a:lvl8pPr marL="457200" indent="-182880" algn="l" defTabSz="685800" rtl="0" eaLnBrk="1" latinLnBrk="0" hangingPunct="1">
        <a:lnSpc>
          <a:spcPct val="100000"/>
        </a:lnSpc>
        <a:spcBef>
          <a:spcPts val="375"/>
        </a:spcBef>
        <a:buClr>
          <a:schemeClr val="accent4"/>
        </a:buClr>
        <a:buSzPct val="110000"/>
        <a:buFont typeface="Courier New" panose="02070309020205020404" pitchFamily="49" charset="0"/>
        <a:buChar char="o"/>
        <a:defRPr sz="1600" b="0" i="0" kern="1200" spc="0">
          <a:solidFill>
            <a:schemeClr val="tx2"/>
          </a:solidFill>
          <a:latin typeface="Tisa Offc Serif Pro" panose="02010504030101020102" pitchFamily="2" charset="0"/>
          <a:ea typeface="+mn-ea"/>
          <a:cs typeface="+mn-cs"/>
        </a:defRPr>
      </a:lvl8pPr>
      <a:lvl9pPr marL="822960" indent="-182880" algn="l" defTabSz="685800" rtl="0" eaLnBrk="1" latinLnBrk="0" hangingPunct="1">
        <a:lnSpc>
          <a:spcPct val="100000"/>
        </a:lnSpc>
        <a:spcBef>
          <a:spcPts val="375"/>
        </a:spcBef>
        <a:buClr>
          <a:schemeClr val="accent5"/>
        </a:buClr>
        <a:buFont typeface="Orgon Slab Medium" panose="02000603000000020004" pitchFamily="50" charset="0"/>
        <a:buChar char="→"/>
        <a:defRPr sz="1400" b="0" i="0" kern="1200">
          <a:solidFill>
            <a:schemeClr val="tx2"/>
          </a:solidFill>
          <a:latin typeface="Tisa Offc Serif Pro" panose="02010504030101020102" pitchFamily="2" charset="0"/>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DC3C74D-08BA-7DD8-3C5D-35BFDEE8F5EF}"/>
              </a:ext>
            </a:extLst>
          </p:cNvPr>
          <p:cNvSpPr>
            <a:spLocks noGrp="1"/>
          </p:cNvSpPr>
          <p:nvPr>
            <p:ph type="ftr" sz="quarter" idx="3"/>
          </p:nvPr>
        </p:nvSpPr>
        <p:spPr/>
        <p:txBody>
          <a:bodyPr/>
          <a:lstStyle/>
          <a:p>
            <a:r>
              <a:rPr lang="en-US"/>
              <a:t>Missouri University of Science and Technology</a:t>
            </a:r>
          </a:p>
        </p:txBody>
      </p:sp>
      <p:sp>
        <p:nvSpPr>
          <p:cNvPr id="9" name="Text Placeholder 8">
            <a:extLst>
              <a:ext uri="{FF2B5EF4-FFF2-40B4-BE49-F238E27FC236}">
                <a16:creationId xmlns:a16="http://schemas.microsoft.com/office/drawing/2014/main" id="{6824D461-9847-B4A6-9002-73F9FD3C7559}"/>
              </a:ext>
            </a:extLst>
          </p:cNvPr>
          <p:cNvSpPr>
            <a:spLocks noGrp="1"/>
          </p:cNvSpPr>
          <p:nvPr>
            <p:ph type="body" sz="quarter" idx="10"/>
          </p:nvPr>
        </p:nvSpPr>
        <p:spPr/>
        <p:txBody>
          <a:bodyPr/>
          <a:lstStyle/>
          <a:p>
            <a:r>
              <a:rPr lang="en-US" dirty="0"/>
              <a:t>May 14, 2026</a:t>
            </a:r>
          </a:p>
        </p:txBody>
      </p:sp>
      <p:sp>
        <p:nvSpPr>
          <p:cNvPr id="7" name="Title 6">
            <a:extLst>
              <a:ext uri="{FF2B5EF4-FFF2-40B4-BE49-F238E27FC236}">
                <a16:creationId xmlns:a16="http://schemas.microsoft.com/office/drawing/2014/main" id="{B76BB6EB-F6A7-CA44-055F-96D3B4B1712F}"/>
              </a:ext>
            </a:extLst>
          </p:cNvPr>
          <p:cNvSpPr>
            <a:spLocks noGrp="1"/>
          </p:cNvSpPr>
          <p:nvPr>
            <p:ph type="title"/>
          </p:nvPr>
        </p:nvSpPr>
        <p:spPr/>
        <p:txBody>
          <a:bodyPr/>
          <a:lstStyle/>
          <a:p>
            <a:r>
              <a:rPr lang="en-US"/>
              <a:t>Faculty Senate - ITCC</a:t>
            </a:r>
          </a:p>
        </p:txBody>
      </p:sp>
      <p:sp>
        <p:nvSpPr>
          <p:cNvPr id="8" name="Subtitle 7">
            <a:extLst>
              <a:ext uri="{FF2B5EF4-FFF2-40B4-BE49-F238E27FC236}">
                <a16:creationId xmlns:a16="http://schemas.microsoft.com/office/drawing/2014/main" id="{F9936897-D3DA-9F83-19CC-98953A84AC7B}"/>
              </a:ext>
            </a:extLst>
          </p:cNvPr>
          <p:cNvSpPr>
            <a:spLocks noGrp="1"/>
          </p:cNvSpPr>
          <p:nvPr>
            <p:ph type="subTitle" idx="1"/>
          </p:nvPr>
        </p:nvSpPr>
        <p:spPr/>
        <p:txBody>
          <a:bodyPr/>
          <a:lstStyle/>
          <a:p>
            <a:r>
              <a:rPr lang="en-US" dirty="0"/>
              <a:t>Spring Semester 2026</a:t>
            </a:r>
          </a:p>
        </p:txBody>
      </p:sp>
    </p:spTree>
    <p:extLst>
      <p:ext uri="{BB962C8B-B14F-4D97-AF65-F5344CB8AC3E}">
        <p14:creationId xmlns:p14="http://schemas.microsoft.com/office/powerpoint/2010/main" val="1818187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57E3B153-5CBB-1F1D-0CD0-9E4FC03D52F8}"/>
              </a:ext>
            </a:extLst>
          </p:cNvPr>
          <p:cNvSpPr>
            <a:spLocks noGrp="1"/>
          </p:cNvSpPr>
          <p:nvPr>
            <p:ph type="title"/>
          </p:nvPr>
        </p:nvSpPr>
        <p:spPr>
          <a:xfrm>
            <a:off x="393192" y="273844"/>
            <a:ext cx="8496366" cy="718048"/>
          </a:xfrm>
        </p:spPr>
        <p:txBody>
          <a:bodyPr>
            <a:noAutofit/>
          </a:bodyPr>
          <a:lstStyle/>
          <a:p>
            <a:r>
              <a:rPr lang="en-US" sz="3200" dirty="0"/>
              <a:t>Vote of No Confidence for S&amp;T CIO: Background</a:t>
            </a:r>
          </a:p>
        </p:txBody>
      </p:sp>
      <p:sp>
        <p:nvSpPr>
          <p:cNvPr id="16" name="Content Placeholder 15">
            <a:extLst>
              <a:ext uri="{FF2B5EF4-FFF2-40B4-BE49-F238E27FC236}">
                <a16:creationId xmlns:a16="http://schemas.microsoft.com/office/drawing/2014/main" id="{FCB8CD73-FF1E-0957-1B29-4C56D47ED0BD}"/>
              </a:ext>
            </a:extLst>
          </p:cNvPr>
          <p:cNvSpPr>
            <a:spLocks noGrp="1"/>
          </p:cNvSpPr>
          <p:nvPr>
            <p:ph idx="1"/>
          </p:nvPr>
        </p:nvSpPr>
        <p:spPr>
          <a:xfrm>
            <a:off x="393192" y="926913"/>
            <a:ext cx="8122158" cy="3092623"/>
          </a:xfrm>
        </p:spPr>
        <p:txBody>
          <a:bodyPr vert="horz" lIns="0" tIns="0" rIns="0" bIns="0" rtlCol="0" anchor="t">
            <a:normAutofit/>
          </a:bodyPr>
          <a:lstStyle/>
          <a:p>
            <a:pPr lvl="0">
              <a:buNone/>
            </a:pPr>
            <a:r>
              <a:rPr lang="en-US" dirty="0">
                <a:latin typeface="Tisa Offc Serif Pro"/>
              </a:rPr>
              <a:t>Based on numerous complaints communicated to ITCC members, coming from both faculty and staff regarding IT policies and actions, the ITCC conducted two campuswide satisfaction surveys: the first in the spring and second six months later in the fall of 2025.  The spring survey revealed considerable dissatisfaction, and the fall survey showed no meaningful improvement. </a:t>
            </a:r>
          </a:p>
        </p:txBody>
      </p:sp>
      <p:sp>
        <p:nvSpPr>
          <p:cNvPr id="2" name="Footer Placeholder 1">
            <a:extLst>
              <a:ext uri="{FF2B5EF4-FFF2-40B4-BE49-F238E27FC236}">
                <a16:creationId xmlns:a16="http://schemas.microsoft.com/office/drawing/2014/main" id="{5344EFE2-02B2-4B3F-07DF-8D421B78A979}"/>
              </a:ext>
            </a:extLst>
          </p:cNvPr>
          <p:cNvSpPr>
            <a:spLocks noGrp="1"/>
          </p:cNvSpPr>
          <p:nvPr>
            <p:ph type="ftr" sz="quarter" idx="3"/>
          </p:nvPr>
        </p:nvSpPr>
        <p:spPr>
          <a:xfrm>
            <a:off x="1399032" y="4736007"/>
            <a:ext cx="5805898" cy="365125"/>
          </a:xfrm>
        </p:spPr>
        <p:txBody>
          <a:bodyPr/>
          <a:lstStyle/>
          <a:p>
            <a:r>
              <a:rPr lang="en-US"/>
              <a:t>Missouri University of Science and Technology</a:t>
            </a:r>
          </a:p>
        </p:txBody>
      </p:sp>
    </p:spTree>
    <p:extLst>
      <p:ext uri="{BB962C8B-B14F-4D97-AF65-F5344CB8AC3E}">
        <p14:creationId xmlns:p14="http://schemas.microsoft.com/office/powerpoint/2010/main" val="3157815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DC964-CF70-DF5E-6DF8-D792BC0E9E2D}"/>
              </a:ext>
            </a:extLst>
          </p:cNvPr>
          <p:cNvSpPr>
            <a:spLocks noGrp="1"/>
          </p:cNvSpPr>
          <p:nvPr>
            <p:ph type="title"/>
          </p:nvPr>
        </p:nvSpPr>
        <p:spPr>
          <a:xfrm>
            <a:off x="393192" y="273844"/>
            <a:ext cx="8122158" cy="718048"/>
          </a:xfrm>
        </p:spPr>
        <p:txBody>
          <a:bodyPr>
            <a:normAutofit/>
          </a:bodyPr>
          <a:lstStyle/>
          <a:p>
            <a:pPr algn="ctr"/>
            <a:r>
              <a:rPr lang="en-US" sz="3600" dirty="0"/>
              <a:t>Vote of No Confidence for S&amp;T CIO</a:t>
            </a:r>
          </a:p>
        </p:txBody>
      </p:sp>
      <p:sp>
        <p:nvSpPr>
          <p:cNvPr id="3" name="Content Placeholder 2">
            <a:extLst>
              <a:ext uri="{FF2B5EF4-FFF2-40B4-BE49-F238E27FC236}">
                <a16:creationId xmlns:a16="http://schemas.microsoft.com/office/drawing/2014/main" id="{A9D92D0A-D329-2248-37F8-DA229E70572B}"/>
              </a:ext>
            </a:extLst>
          </p:cNvPr>
          <p:cNvSpPr>
            <a:spLocks noGrp="1"/>
          </p:cNvSpPr>
          <p:nvPr>
            <p:ph idx="1"/>
          </p:nvPr>
        </p:nvSpPr>
        <p:spPr>
          <a:xfrm>
            <a:off x="393192" y="1125695"/>
            <a:ext cx="8122158" cy="3092623"/>
          </a:xfrm>
        </p:spPr>
        <p:txBody>
          <a:bodyPr>
            <a:normAutofit/>
          </a:bodyPr>
          <a:lstStyle/>
          <a:p>
            <a:pPr marL="319087" lvl="2" indent="0">
              <a:buNone/>
            </a:pPr>
            <a:r>
              <a:rPr lang="en-US" dirty="0"/>
              <a:t>During the April 10 ITCC meeting, after discussion of the 2025 survey results, and hearing additional objections to IT policies and practices from Computer Science, a motion was made and seconded for a vote of no confidence (VONC) in our current CIO.  After some discussion, a friendly amendment was proposed and accepted to poll faculty by department to directly gage the level of support for a VONC with the understanding that a majority in favor of the VONC would support the motion, or failing to reach a majority, defeat it.</a:t>
            </a:r>
          </a:p>
          <a:p>
            <a:pPr lvl="2"/>
            <a:endParaRPr lang="en-US" dirty="0"/>
          </a:p>
        </p:txBody>
      </p:sp>
      <p:sp>
        <p:nvSpPr>
          <p:cNvPr id="4" name="Footer Placeholder 3">
            <a:extLst>
              <a:ext uri="{FF2B5EF4-FFF2-40B4-BE49-F238E27FC236}">
                <a16:creationId xmlns:a16="http://schemas.microsoft.com/office/drawing/2014/main" id="{F8A63EC5-0A69-23AE-52BF-C1E6EA0F94BC}"/>
              </a:ext>
            </a:extLst>
          </p:cNvPr>
          <p:cNvSpPr>
            <a:spLocks noGrp="1"/>
          </p:cNvSpPr>
          <p:nvPr>
            <p:ph type="ftr" sz="quarter" idx="3"/>
          </p:nvPr>
        </p:nvSpPr>
        <p:spPr/>
        <p:txBody>
          <a:bodyPr/>
          <a:lstStyle/>
          <a:p>
            <a:r>
              <a:rPr lang="en-US"/>
              <a:t>Missouri University of Science and Technology</a:t>
            </a:r>
          </a:p>
        </p:txBody>
      </p:sp>
    </p:spTree>
    <p:extLst>
      <p:ext uri="{BB962C8B-B14F-4D97-AF65-F5344CB8AC3E}">
        <p14:creationId xmlns:p14="http://schemas.microsoft.com/office/powerpoint/2010/main" val="1228710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ABFBE-415C-E7E0-E3AD-DA48EDD7F9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678F54-2E53-4FB4-DF0F-642693011DDA}"/>
              </a:ext>
            </a:extLst>
          </p:cNvPr>
          <p:cNvSpPr>
            <a:spLocks noGrp="1"/>
          </p:cNvSpPr>
          <p:nvPr>
            <p:ph type="title"/>
          </p:nvPr>
        </p:nvSpPr>
        <p:spPr>
          <a:xfrm>
            <a:off x="393192" y="273844"/>
            <a:ext cx="8122158" cy="718048"/>
          </a:xfrm>
        </p:spPr>
        <p:txBody>
          <a:bodyPr>
            <a:normAutofit/>
          </a:bodyPr>
          <a:lstStyle/>
          <a:p>
            <a:pPr algn="ctr"/>
            <a:r>
              <a:rPr lang="en-US" sz="3600" dirty="0"/>
              <a:t>Department Faculty Poll</a:t>
            </a:r>
          </a:p>
        </p:txBody>
      </p:sp>
      <p:sp>
        <p:nvSpPr>
          <p:cNvPr id="4" name="Footer Placeholder 3">
            <a:extLst>
              <a:ext uri="{FF2B5EF4-FFF2-40B4-BE49-F238E27FC236}">
                <a16:creationId xmlns:a16="http://schemas.microsoft.com/office/drawing/2014/main" id="{EF7F26D5-84EA-3914-3B34-AB08B0EF5A9A}"/>
              </a:ext>
            </a:extLst>
          </p:cNvPr>
          <p:cNvSpPr>
            <a:spLocks noGrp="1"/>
          </p:cNvSpPr>
          <p:nvPr>
            <p:ph type="ftr" sz="quarter" idx="3"/>
          </p:nvPr>
        </p:nvSpPr>
        <p:spPr/>
        <p:txBody>
          <a:bodyPr/>
          <a:lstStyle/>
          <a:p>
            <a:r>
              <a:rPr lang="en-US"/>
              <a:t>Missouri University of Science and Technology</a:t>
            </a:r>
          </a:p>
        </p:txBody>
      </p:sp>
      <p:sp>
        <p:nvSpPr>
          <p:cNvPr id="7" name="TextBox 6">
            <a:extLst>
              <a:ext uri="{FF2B5EF4-FFF2-40B4-BE49-F238E27FC236}">
                <a16:creationId xmlns:a16="http://schemas.microsoft.com/office/drawing/2014/main" id="{5DA9AF41-868A-860D-8026-05253E971305}"/>
              </a:ext>
            </a:extLst>
          </p:cNvPr>
          <p:cNvSpPr txBox="1"/>
          <p:nvPr/>
        </p:nvSpPr>
        <p:spPr>
          <a:xfrm>
            <a:off x="1319916" y="1065475"/>
            <a:ext cx="7195433" cy="3262432"/>
          </a:xfrm>
          <a:prstGeom prst="rect">
            <a:avLst/>
          </a:prstGeom>
          <a:noFill/>
        </p:spPr>
        <p:txBody>
          <a:bodyPr wrap="square">
            <a:spAutoFit/>
          </a:bodyPr>
          <a:lstStyle/>
          <a:p>
            <a:pPr marL="285750" indent="-285750" algn="l">
              <a:buFont typeface="Arial" panose="020B0604020202020204" pitchFamily="34" charset="0"/>
              <a:buChar char="•"/>
            </a:pPr>
            <a:r>
              <a:rPr lang="en-US" sz="2800" b="0" i="0" dirty="0">
                <a:solidFill>
                  <a:srgbClr val="333333"/>
                </a:solidFill>
                <a:effectLst/>
                <a:latin typeface="72"/>
              </a:rPr>
              <a:t>I support a motion for a vote of "no confidence" in our CIO, Barry Robbins, in Faculty Senate.</a:t>
            </a:r>
          </a:p>
          <a:p>
            <a:pPr algn="l">
              <a:spcBef>
                <a:spcPts val="600"/>
              </a:spcBef>
            </a:pPr>
            <a:r>
              <a:rPr lang="en-US" sz="2800" b="0" i="0" dirty="0">
                <a:solidFill>
                  <a:srgbClr val="333333"/>
                </a:solidFill>
                <a:effectLst/>
                <a:latin typeface="72"/>
              </a:rPr>
              <a:t> </a:t>
            </a:r>
          </a:p>
          <a:p>
            <a:pPr marL="285750" indent="-285750">
              <a:spcBef>
                <a:spcPts val="600"/>
              </a:spcBef>
              <a:buFont typeface="Arial" panose="020B0604020202020204" pitchFamily="34" charset="0"/>
              <a:buChar char="•"/>
            </a:pPr>
            <a:r>
              <a:rPr lang="en-US" sz="2800" dirty="0">
                <a:solidFill>
                  <a:srgbClr val="333333"/>
                </a:solidFill>
                <a:latin typeface="72"/>
              </a:rPr>
              <a:t> I </a:t>
            </a:r>
            <a:r>
              <a:rPr lang="en-US" sz="2800" b="0" i="0" dirty="0">
                <a:solidFill>
                  <a:srgbClr val="333333"/>
                </a:solidFill>
                <a:effectLst/>
                <a:latin typeface="72"/>
              </a:rPr>
              <a:t>do not support a motion for a vote of "no confidence" in our CIO, Barry Robbins, in Faculty Senate.</a:t>
            </a:r>
          </a:p>
        </p:txBody>
      </p:sp>
    </p:spTree>
    <p:extLst>
      <p:ext uri="{BB962C8B-B14F-4D97-AF65-F5344CB8AC3E}">
        <p14:creationId xmlns:p14="http://schemas.microsoft.com/office/powerpoint/2010/main" val="1345991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3650D-132A-3D06-E062-4FAEC26930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87C224-453C-F4B8-1808-3FE0197C2311}"/>
              </a:ext>
            </a:extLst>
          </p:cNvPr>
          <p:cNvSpPr>
            <a:spLocks noGrp="1"/>
          </p:cNvSpPr>
          <p:nvPr>
            <p:ph type="title"/>
          </p:nvPr>
        </p:nvSpPr>
        <p:spPr>
          <a:xfrm>
            <a:off x="766418" y="206398"/>
            <a:ext cx="8122158" cy="718048"/>
          </a:xfrm>
        </p:spPr>
        <p:txBody>
          <a:bodyPr>
            <a:normAutofit/>
          </a:bodyPr>
          <a:lstStyle/>
          <a:p>
            <a:pPr algn="ctr"/>
            <a:r>
              <a:rPr lang="en-US" sz="3600" dirty="0"/>
              <a:t>Poll Results</a:t>
            </a:r>
          </a:p>
        </p:txBody>
      </p:sp>
      <p:sp>
        <p:nvSpPr>
          <p:cNvPr id="4" name="Footer Placeholder 3">
            <a:extLst>
              <a:ext uri="{FF2B5EF4-FFF2-40B4-BE49-F238E27FC236}">
                <a16:creationId xmlns:a16="http://schemas.microsoft.com/office/drawing/2014/main" id="{144F488B-5F64-5AAB-CD33-84C4D0967081}"/>
              </a:ext>
            </a:extLst>
          </p:cNvPr>
          <p:cNvSpPr>
            <a:spLocks noGrp="1"/>
          </p:cNvSpPr>
          <p:nvPr>
            <p:ph type="ftr" sz="quarter" idx="3"/>
          </p:nvPr>
        </p:nvSpPr>
        <p:spPr/>
        <p:txBody>
          <a:bodyPr/>
          <a:lstStyle/>
          <a:p>
            <a:r>
              <a:rPr lang="en-US"/>
              <a:t>Missouri University of Science and Technology</a:t>
            </a:r>
          </a:p>
        </p:txBody>
      </p:sp>
      <p:pic>
        <p:nvPicPr>
          <p:cNvPr id="6" name="Picture 5">
            <a:extLst>
              <a:ext uri="{FF2B5EF4-FFF2-40B4-BE49-F238E27FC236}">
                <a16:creationId xmlns:a16="http://schemas.microsoft.com/office/drawing/2014/main" id="{21F66EC3-99A2-F621-A215-BFBAF7EBE21B}"/>
              </a:ext>
            </a:extLst>
          </p:cNvPr>
          <p:cNvPicPr>
            <a:picLocks noChangeAspect="1"/>
          </p:cNvPicPr>
          <p:nvPr/>
        </p:nvPicPr>
        <p:blipFill>
          <a:blip r:embed="rId2"/>
          <a:stretch>
            <a:fillRect/>
          </a:stretch>
        </p:blipFill>
        <p:spPr>
          <a:xfrm>
            <a:off x="1198984" y="797995"/>
            <a:ext cx="7749073" cy="3685705"/>
          </a:xfrm>
          <a:prstGeom prst="rect">
            <a:avLst/>
          </a:prstGeom>
        </p:spPr>
      </p:pic>
    </p:spTree>
    <p:extLst>
      <p:ext uri="{BB962C8B-B14F-4D97-AF65-F5344CB8AC3E}">
        <p14:creationId xmlns:p14="http://schemas.microsoft.com/office/powerpoint/2010/main" val="752051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EF872-5DD1-4DC7-4778-132FC8B08D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888241-1B1D-F808-AEB8-01CD9D0BC5B7}"/>
              </a:ext>
            </a:extLst>
          </p:cNvPr>
          <p:cNvSpPr>
            <a:spLocks noGrp="1"/>
          </p:cNvSpPr>
          <p:nvPr>
            <p:ph type="title"/>
          </p:nvPr>
        </p:nvSpPr>
        <p:spPr>
          <a:xfrm>
            <a:off x="673111" y="206398"/>
            <a:ext cx="8122158" cy="718048"/>
          </a:xfrm>
        </p:spPr>
        <p:txBody>
          <a:bodyPr>
            <a:normAutofit/>
          </a:bodyPr>
          <a:lstStyle/>
          <a:p>
            <a:pPr algn="ctr"/>
            <a:r>
              <a:rPr lang="en-US" sz="3600" dirty="0"/>
              <a:t>Poll Results</a:t>
            </a:r>
          </a:p>
        </p:txBody>
      </p:sp>
      <p:sp>
        <p:nvSpPr>
          <p:cNvPr id="4" name="Footer Placeholder 3">
            <a:extLst>
              <a:ext uri="{FF2B5EF4-FFF2-40B4-BE49-F238E27FC236}">
                <a16:creationId xmlns:a16="http://schemas.microsoft.com/office/drawing/2014/main" id="{07DE0767-9FFD-63D7-4B75-F23B9DAF74BE}"/>
              </a:ext>
            </a:extLst>
          </p:cNvPr>
          <p:cNvSpPr>
            <a:spLocks noGrp="1"/>
          </p:cNvSpPr>
          <p:nvPr>
            <p:ph type="ftr" sz="quarter" idx="3"/>
          </p:nvPr>
        </p:nvSpPr>
        <p:spPr/>
        <p:txBody>
          <a:bodyPr/>
          <a:lstStyle/>
          <a:p>
            <a:r>
              <a:rPr lang="en-US"/>
              <a:t>Missouri University of Science and Technology</a:t>
            </a:r>
          </a:p>
        </p:txBody>
      </p:sp>
      <p:pic>
        <p:nvPicPr>
          <p:cNvPr id="7" name="Picture 6">
            <a:extLst>
              <a:ext uri="{FF2B5EF4-FFF2-40B4-BE49-F238E27FC236}">
                <a16:creationId xmlns:a16="http://schemas.microsoft.com/office/drawing/2014/main" id="{4FAF50E4-E39E-CC24-9D68-70BAD09CE181}"/>
              </a:ext>
            </a:extLst>
          </p:cNvPr>
          <p:cNvPicPr>
            <a:picLocks noChangeAspect="1"/>
          </p:cNvPicPr>
          <p:nvPr/>
        </p:nvPicPr>
        <p:blipFill>
          <a:blip r:embed="rId2"/>
          <a:stretch>
            <a:fillRect/>
          </a:stretch>
        </p:blipFill>
        <p:spPr>
          <a:xfrm>
            <a:off x="1925373" y="784487"/>
            <a:ext cx="5795713" cy="3718255"/>
          </a:xfrm>
          <a:prstGeom prst="rect">
            <a:avLst/>
          </a:prstGeom>
        </p:spPr>
      </p:pic>
    </p:spTree>
    <p:extLst>
      <p:ext uri="{BB962C8B-B14F-4D97-AF65-F5344CB8AC3E}">
        <p14:creationId xmlns:p14="http://schemas.microsoft.com/office/powerpoint/2010/main" val="2336637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6C975-8298-BB91-6A7F-4437489FD626}"/>
              </a:ext>
            </a:extLst>
          </p:cNvPr>
          <p:cNvSpPr>
            <a:spLocks noGrp="1"/>
          </p:cNvSpPr>
          <p:nvPr>
            <p:ph type="title"/>
          </p:nvPr>
        </p:nvSpPr>
        <p:spPr/>
        <p:txBody>
          <a:bodyPr>
            <a:noAutofit/>
          </a:bodyPr>
          <a:lstStyle/>
          <a:p>
            <a:r>
              <a:rPr lang="en-US" sz="2400" dirty="0"/>
              <a:t>Resolution: </a:t>
            </a:r>
            <a:br>
              <a:rPr lang="en-US" sz="2400" dirty="0"/>
            </a:br>
            <a:r>
              <a:rPr lang="en-US" sz="2400" dirty="0"/>
              <a:t>Vote of No Confidence in the Chief Information Officer (CIO)</a:t>
            </a:r>
            <a:br>
              <a:rPr lang="en-US" sz="2400" dirty="0"/>
            </a:br>
            <a:endParaRPr lang="en-US" sz="2400" dirty="0"/>
          </a:p>
        </p:txBody>
      </p:sp>
      <p:sp>
        <p:nvSpPr>
          <p:cNvPr id="4" name="Footer Placeholder 3">
            <a:extLst>
              <a:ext uri="{FF2B5EF4-FFF2-40B4-BE49-F238E27FC236}">
                <a16:creationId xmlns:a16="http://schemas.microsoft.com/office/drawing/2014/main" id="{D281D88B-0902-26AD-6E98-869557B6289F}"/>
              </a:ext>
            </a:extLst>
          </p:cNvPr>
          <p:cNvSpPr>
            <a:spLocks noGrp="1"/>
          </p:cNvSpPr>
          <p:nvPr>
            <p:ph type="ftr" sz="quarter" idx="3"/>
          </p:nvPr>
        </p:nvSpPr>
        <p:spPr/>
        <p:txBody>
          <a:bodyPr/>
          <a:lstStyle/>
          <a:p>
            <a:r>
              <a:rPr lang="en-US"/>
              <a:t>Missouri University of Science and Technology</a:t>
            </a:r>
          </a:p>
        </p:txBody>
      </p:sp>
      <p:sp>
        <p:nvSpPr>
          <p:cNvPr id="5" name="TextBox 4">
            <a:extLst>
              <a:ext uri="{FF2B5EF4-FFF2-40B4-BE49-F238E27FC236}">
                <a16:creationId xmlns:a16="http://schemas.microsoft.com/office/drawing/2014/main" id="{94622063-0761-474C-7773-8E3478077510}"/>
              </a:ext>
            </a:extLst>
          </p:cNvPr>
          <p:cNvSpPr txBox="1"/>
          <p:nvPr/>
        </p:nvSpPr>
        <p:spPr>
          <a:xfrm>
            <a:off x="492981" y="1065475"/>
            <a:ext cx="6774511" cy="3208571"/>
          </a:xfrm>
          <a:prstGeom prst="rect">
            <a:avLst/>
          </a:prstGeom>
          <a:noFill/>
        </p:spPr>
        <p:txBody>
          <a:bodyPr wrap="square" rtlCol="0">
            <a:spAutoFit/>
          </a:bodyPr>
          <a:lstStyle/>
          <a:p>
            <a:r>
              <a:rPr lang="en-US" b="1" u="sng" dirty="0"/>
              <a:t>ITCC/Faculty Senate</a:t>
            </a:r>
            <a:r>
              <a:rPr lang="en-US" dirty="0"/>
              <a:t> Resolution: </a:t>
            </a:r>
            <a:br>
              <a:rPr lang="en-US" dirty="0"/>
            </a:br>
            <a:r>
              <a:rPr lang="en-US" dirty="0"/>
              <a:t>Vote of No Confidence in the Chief Information Officer (CIO)</a:t>
            </a:r>
          </a:p>
          <a:p>
            <a:r>
              <a:rPr lang="en-US" i="1" dirty="0"/>
              <a:t>Missouri University of Science and Technology</a:t>
            </a:r>
          </a:p>
          <a:p>
            <a:r>
              <a:rPr lang="en-US" dirty="0"/>
              <a:t>WHEREAS Missouri S&amp;T’s mission in research, teaching, and service depends on effective, responsive, and mission-aligned IT services and infrastructure;</a:t>
            </a:r>
          </a:p>
          <a:p>
            <a:r>
              <a:rPr lang="en-US" dirty="0"/>
              <a:t>WHEREAS Current IT policies and practices have introduced persistent barriers, including delayed support, restrictive access controls, inefficient approval processes, and limited faculty consultation;</a:t>
            </a:r>
          </a:p>
          <a:p>
            <a:r>
              <a:rPr lang="en-US" dirty="0"/>
              <a:t>WHEREAS These constraints impair research productivity, instructional quality, and the ability to meet funding and project obligations;</a:t>
            </a:r>
          </a:p>
          <a:p>
            <a:r>
              <a:rPr lang="en-US" dirty="0"/>
              <a:t>WHEREAS Results from Spring and Fall 2025 IT surveys show no meaningful improvement, with continued negative faculty assessments of research support, customer experience, and the impact of security policies, and overall conclusions indicating little progress;</a:t>
            </a:r>
          </a:p>
          <a:p>
            <a:endParaRPr lang="en-US" dirty="0"/>
          </a:p>
        </p:txBody>
      </p:sp>
    </p:spTree>
    <p:extLst>
      <p:ext uri="{BB962C8B-B14F-4D97-AF65-F5344CB8AC3E}">
        <p14:creationId xmlns:p14="http://schemas.microsoft.com/office/powerpoint/2010/main" val="1887545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5A0BDC3-6E3E-71B2-AA28-8C022BD6444A}"/>
              </a:ext>
            </a:extLst>
          </p:cNvPr>
          <p:cNvSpPr>
            <a:spLocks noGrp="1"/>
          </p:cNvSpPr>
          <p:nvPr>
            <p:ph type="ftr" sz="quarter" idx="3"/>
          </p:nvPr>
        </p:nvSpPr>
        <p:spPr/>
        <p:txBody>
          <a:bodyPr/>
          <a:lstStyle/>
          <a:p>
            <a:r>
              <a:rPr lang="en-US"/>
              <a:t>Missouri University of Science and Technology</a:t>
            </a:r>
          </a:p>
        </p:txBody>
      </p:sp>
      <p:sp>
        <p:nvSpPr>
          <p:cNvPr id="6" name="TextBox 5">
            <a:extLst>
              <a:ext uri="{FF2B5EF4-FFF2-40B4-BE49-F238E27FC236}">
                <a16:creationId xmlns:a16="http://schemas.microsoft.com/office/drawing/2014/main" id="{FC01A12C-3411-58A5-39A5-6961F799AF44}"/>
              </a:ext>
            </a:extLst>
          </p:cNvPr>
          <p:cNvSpPr txBox="1"/>
          <p:nvPr/>
        </p:nvSpPr>
        <p:spPr>
          <a:xfrm>
            <a:off x="2006042" y="157857"/>
            <a:ext cx="4591878" cy="4455066"/>
          </a:xfrm>
          <a:prstGeom prst="rect">
            <a:avLst/>
          </a:prstGeom>
          <a:noFill/>
        </p:spPr>
        <p:txBody>
          <a:bodyPr wrap="square">
            <a:spAutoFit/>
          </a:bodyPr>
          <a:lstStyle/>
          <a:p>
            <a:r>
              <a:rPr lang="en-US" dirty="0"/>
              <a:t>WHEREAS Documented issues include excessive approval timelines, restrictive administrative policies, and reduced effectiveness of IT operations; </a:t>
            </a:r>
          </a:p>
          <a:p>
            <a:r>
              <a:rPr lang="en-US" dirty="0"/>
              <a:t>WHEREAS These conditions undermine the university’s strategic goals, including research competitiveness, instructional innovation, and maintenance of R1 status, and diminish the impact of major institutional investments, including the Kummer Institute;</a:t>
            </a:r>
          </a:p>
          <a:p>
            <a:r>
              <a:rPr lang="en-US" dirty="0"/>
              <a:t>WHEREAS The lack of effective shared governance in IT decision-making is inconsistent with faculty roles in academic mission oversight;</a:t>
            </a:r>
          </a:p>
          <a:p>
            <a:r>
              <a:rPr lang="en-US" dirty="0"/>
              <a:t>THEREFORE, BE IT RESOLVED – that the </a:t>
            </a:r>
            <a:r>
              <a:rPr lang="en-US" b="1" u="sng" dirty="0"/>
              <a:t>ITCC/Faculty Senate</a:t>
            </a:r>
            <a:r>
              <a:rPr lang="en-US" dirty="0"/>
              <a:t> expresses no confidence in the leadership of the Chief Information Officer (CIO);</a:t>
            </a:r>
          </a:p>
          <a:p>
            <a:r>
              <a:rPr lang="en-US" dirty="0"/>
              <a:t>BE IT FURTHER RESOLVED – The Faculty Senate calls for immediate reform of IT governance, alignment of IT strategy with research and teaching needs, and establishment of clear accountability mechanisms;</a:t>
            </a:r>
          </a:p>
          <a:p>
            <a:r>
              <a:rPr lang="en-US" dirty="0"/>
              <a:t>BE IT FINALLY RESOLVED – This resolution be communicated to university leadership for prompt action.</a:t>
            </a:r>
          </a:p>
        </p:txBody>
      </p:sp>
    </p:spTree>
    <p:extLst>
      <p:ext uri="{BB962C8B-B14F-4D97-AF65-F5344CB8AC3E}">
        <p14:creationId xmlns:p14="http://schemas.microsoft.com/office/powerpoint/2010/main" val="3884971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93FEE-E799-FF84-475C-5A703FB4D4F0}"/>
              </a:ext>
            </a:extLst>
          </p:cNvPr>
          <p:cNvSpPr>
            <a:spLocks noGrp="1"/>
          </p:cNvSpPr>
          <p:nvPr>
            <p:ph type="title"/>
          </p:nvPr>
        </p:nvSpPr>
        <p:spPr>
          <a:xfrm>
            <a:off x="393192" y="273844"/>
            <a:ext cx="8122158" cy="529238"/>
          </a:xfrm>
        </p:spPr>
        <p:txBody>
          <a:bodyPr>
            <a:normAutofit/>
          </a:bodyPr>
          <a:lstStyle/>
          <a:p>
            <a:pPr algn="ctr"/>
            <a:r>
              <a:rPr lang="en-US" sz="2800" dirty="0"/>
              <a:t>What We Want</a:t>
            </a:r>
          </a:p>
        </p:txBody>
      </p:sp>
      <p:sp>
        <p:nvSpPr>
          <p:cNvPr id="4" name="Footer Placeholder 3">
            <a:extLst>
              <a:ext uri="{FF2B5EF4-FFF2-40B4-BE49-F238E27FC236}">
                <a16:creationId xmlns:a16="http://schemas.microsoft.com/office/drawing/2014/main" id="{2D9307DF-7646-665D-748C-1A915FC173C3}"/>
              </a:ext>
            </a:extLst>
          </p:cNvPr>
          <p:cNvSpPr>
            <a:spLocks noGrp="1"/>
          </p:cNvSpPr>
          <p:nvPr>
            <p:ph type="ftr" sz="quarter" idx="3"/>
          </p:nvPr>
        </p:nvSpPr>
        <p:spPr/>
        <p:txBody>
          <a:bodyPr/>
          <a:lstStyle/>
          <a:p>
            <a:r>
              <a:rPr lang="en-US"/>
              <a:t>Missouri University of Science and Technology</a:t>
            </a:r>
          </a:p>
        </p:txBody>
      </p:sp>
      <p:sp>
        <p:nvSpPr>
          <p:cNvPr id="6" name="TextBox 5">
            <a:extLst>
              <a:ext uri="{FF2B5EF4-FFF2-40B4-BE49-F238E27FC236}">
                <a16:creationId xmlns:a16="http://schemas.microsoft.com/office/drawing/2014/main" id="{9929F4D9-9C0D-5846-D90B-31975894DE93}"/>
              </a:ext>
            </a:extLst>
          </p:cNvPr>
          <p:cNvSpPr txBox="1"/>
          <p:nvPr/>
        </p:nvSpPr>
        <p:spPr>
          <a:xfrm>
            <a:off x="928138" y="1009816"/>
            <a:ext cx="7052266" cy="2966197"/>
          </a:xfrm>
          <a:prstGeom prst="rect">
            <a:avLst/>
          </a:prstGeom>
          <a:noFill/>
        </p:spPr>
        <p:txBody>
          <a:bodyPr wrap="square">
            <a:spAutoFit/>
          </a:bodyPr>
          <a:lstStyle/>
          <a:p>
            <a:pPr marL="342900" indent="-342900">
              <a:lnSpc>
                <a:spcPct val="150000"/>
              </a:lnSpc>
              <a:buFont typeface="+mj-lt"/>
              <a:buAutoNum type="arabicPeriod"/>
            </a:pPr>
            <a:r>
              <a:rPr lang="en-US" sz="1800" dirty="0"/>
              <a:t>Complete administrative authority on our computers and those in our laboratories.  </a:t>
            </a:r>
          </a:p>
          <a:p>
            <a:pPr marL="342900" indent="-342900">
              <a:lnSpc>
                <a:spcPct val="150000"/>
              </a:lnSpc>
              <a:buFont typeface="+mj-lt"/>
              <a:buAutoNum type="arabicPeriod"/>
            </a:pPr>
            <a:r>
              <a:rPr lang="en-US" sz="1800" dirty="0"/>
              <a:t>Complete freedom to purchase or install any legally available hardware or software.  </a:t>
            </a:r>
          </a:p>
          <a:p>
            <a:pPr marL="342900" indent="-342900">
              <a:lnSpc>
                <a:spcPct val="150000"/>
              </a:lnSpc>
              <a:buFont typeface="+mj-lt"/>
              <a:buAutoNum type="arabicPeriod"/>
            </a:pPr>
            <a:r>
              <a:rPr lang="en-US" sz="1800" dirty="0"/>
              <a:t>IT must adapt a more user-centric and supportive role to help faculty create innovation in teaching and research thereby promoting the goals of this university.</a:t>
            </a:r>
          </a:p>
        </p:txBody>
      </p:sp>
    </p:spTree>
    <p:extLst>
      <p:ext uri="{BB962C8B-B14F-4D97-AF65-F5344CB8AC3E}">
        <p14:creationId xmlns:p14="http://schemas.microsoft.com/office/powerpoint/2010/main" val="1376372597"/>
      </p:ext>
    </p:extLst>
  </p:cSld>
  <p:clrMapOvr>
    <a:masterClrMapping/>
  </p:clrMapOvr>
</p:sld>
</file>

<file path=ppt/theme/theme1.xml><?xml version="1.0" encoding="utf-8"?>
<a:theme xmlns:a="http://schemas.openxmlformats.org/drawingml/2006/main" name="Primary Logo">
  <a:themeElements>
    <a:clrScheme name="SandT2018">
      <a:dk1>
        <a:srgbClr val="154734"/>
      </a:dk1>
      <a:lt1>
        <a:srgbClr val="72BF44"/>
      </a:lt1>
      <a:dk2>
        <a:srgbClr val="000000"/>
      </a:dk2>
      <a:lt2>
        <a:srgbClr val="FFFFFF"/>
      </a:lt2>
      <a:accent1>
        <a:srgbClr val="007A33"/>
      </a:accent1>
      <a:accent2>
        <a:srgbClr val="003B49"/>
      </a:accent2>
      <a:accent3>
        <a:srgbClr val="2DCCD3"/>
      </a:accent3>
      <a:accent4>
        <a:srgbClr val="E87722"/>
      </a:accent4>
      <a:accent5>
        <a:srgbClr val="00858A"/>
      </a:accent5>
      <a:accent6>
        <a:srgbClr val="BFD730"/>
      </a:accent6>
      <a:hlink>
        <a:srgbClr val="00858A"/>
      </a:hlink>
      <a:folHlink>
        <a:srgbClr val="63666A"/>
      </a:folHlink>
    </a:clrScheme>
    <a:fontScheme name="S&amp;T Combo">
      <a:majorFont>
        <a:latin typeface="Franklin Gothic Medium"/>
        <a:ea typeface=""/>
        <a:cs typeface=""/>
      </a:majorFont>
      <a:minorFont>
        <a:latin typeface="Tisa Offc Serif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Vegas">
      <a:srgbClr val="CEB888"/>
    </a:custClr>
    <a:custClr name="Silver">
      <a:srgbClr val="B2B4B2"/>
    </a:custClr>
    <a:custClr name="Shuttle">
      <a:srgbClr val="63666A"/>
    </a:custClr>
    <a:custClr name="Petra">
      <a:srgbClr val="ACA199"/>
    </a:custClr>
    <a:custClr name="Pebble">
      <a:srgbClr val="D6D1CA"/>
    </a:custClr>
    <a:custClr name="Orient">
      <a:srgbClr val="005F83"/>
    </a:custClr>
    <a:custClr name="Mist">
      <a:srgbClr val="B1E4E3"/>
    </a:custClr>
    <a:custClr name="Gold">
      <a:srgbClr val="DAAA00"/>
    </a:custClr>
    <a:custClr name="Candle">
      <a:srgbClr val="FED925"/>
    </a:custClr>
    <a:custClr name="Ruby">
      <a:srgbClr val="AB2328"/>
    </a:custClr>
    <a:custClr name="Amethyst">
      <a:srgbClr val="3F3A60"/>
    </a:custClr>
  </a:custClrLst>
  <a:extLst>
    <a:ext uri="{05A4C25C-085E-4340-85A3-A5531E510DB2}">
      <thm15:themeFamily xmlns:thm15="http://schemas.microsoft.com/office/thememl/2012/main" name="SFT-2022" id="{DF38B14D-C4CF-1B4B-8EE7-30410C02774E}" vid="{2C75E003-600E-2A43-9EDE-E0AC60EB25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Vegas">
      <a:srgbClr val="CEB888"/>
    </a:custClr>
    <a:custClr name="Silver">
      <a:srgbClr val="B2B4B2"/>
    </a:custClr>
    <a:custClr name="Shuttle">
      <a:srgbClr val="63666A"/>
    </a:custClr>
    <a:custClr name="Petra">
      <a:srgbClr val="ACA199"/>
    </a:custClr>
    <a:custClr name="Pebble">
      <a:srgbClr val="D6D1CA"/>
    </a:custClr>
    <a:custClr name="Orient">
      <a:srgbClr val="005F83"/>
    </a:custClr>
    <a:custClr name="Mist">
      <a:srgbClr val="B1E4E3"/>
    </a:custClr>
    <a:custClr name="Gold">
      <a:srgbClr val="DAAA00"/>
    </a:custClr>
    <a:custClr name="Candle">
      <a:srgbClr val="FED925"/>
    </a:custClr>
    <a:custClr name="Ruby">
      <a:srgbClr val="AB2328"/>
    </a:custClr>
    <a:custClr name="Amethyst">
      <a:srgbClr val="3F3A60"/>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A317DD5B2FFB4E8A9C46E06B492B81" ma:contentTypeVersion="12" ma:contentTypeDescription="Create a new document." ma:contentTypeScope="" ma:versionID="a71fd1219482a9b34d14314b50c9a67b">
  <xsd:schema xmlns:xsd="http://www.w3.org/2001/XMLSchema" xmlns:xs="http://www.w3.org/2001/XMLSchema" xmlns:p="http://schemas.microsoft.com/office/2006/metadata/properties" xmlns:ns2="14f8fd6e-abf1-4ee7-bfe4-a629b6b25e33" xmlns:ns3="80f7cbb1-0833-4e89-aff9-818de223006a" targetNamespace="http://schemas.microsoft.com/office/2006/metadata/properties" ma:root="true" ma:fieldsID="d512c767a0207dc0d09896defb27b391" ns2:_="" ns3:_="">
    <xsd:import namespace="14f8fd6e-abf1-4ee7-bfe4-a629b6b25e33"/>
    <xsd:import namespace="80f7cbb1-0833-4e89-aff9-818de223006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f8fd6e-abf1-4ee7-bfe4-a629b6b25e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3e20e570-3a27-4eff-9ea0-d3488a33fbf1"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0f7cbb1-0833-4e89-aff9-818de223006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892c019-70dc-486c-85ec-93d0dc7fa716}" ma:internalName="TaxCatchAll" ma:showField="CatchAllData" ma:web="80f7cbb1-0833-4e89-aff9-818de223006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4f8fd6e-abf1-4ee7-bfe4-a629b6b25e33">
      <Terms xmlns="http://schemas.microsoft.com/office/infopath/2007/PartnerControls"/>
    </lcf76f155ced4ddcb4097134ff3c332f>
    <TaxCatchAll xmlns="80f7cbb1-0833-4e89-aff9-818de223006a" xsi:nil="true"/>
  </documentManagement>
</p:properties>
</file>

<file path=customXml/itemProps1.xml><?xml version="1.0" encoding="utf-8"?>
<ds:datastoreItem xmlns:ds="http://schemas.openxmlformats.org/officeDocument/2006/customXml" ds:itemID="{E1D614AC-F812-4CFD-9963-1F4479FDBE36}"/>
</file>

<file path=customXml/itemProps2.xml><?xml version="1.0" encoding="utf-8"?>
<ds:datastoreItem xmlns:ds="http://schemas.openxmlformats.org/officeDocument/2006/customXml" ds:itemID="{AF96E484-A080-4160-9018-B0230B9FD7E3}"/>
</file>

<file path=customXml/itemProps3.xml><?xml version="1.0" encoding="utf-8"?>
<ds:datastoreItem xmlns:ds="http://schemas.openxmlformats.org/officeDocument/2006/customXml" ds:itemID="{FE7CF2EC-0F8E-447C-B561-7103A76DBE69}"/>
</file>

<file path=docProps/app.xml><?xml version="1.0" encoding="utf-8"?>
<Properties xmlns="http://schemas.openxmlformats.org/officeDocument/2006/extended-properties" xmlns:vt="http://schemas.openxmlformats.org/officeDocument/2006/docPropsVTypes">
  <Template>16x9 Presentation</Template>
  <TotalTime>155</TotalTime>
  <Words>662</Words>
  <Application>Microsoft Macintosh PowerPoint</Application>
  <PresentationFormat>On-screen Show (16:9)</PresentationFormat>
  <Paragraphs>39</Paragraphs>
  <Slides>9</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9</vt:i4>
      </vt:variant>
    </vt:vector>
  </HeadingPairs>
  <TitlesOfParts>
    <vt:vector size="22" baseType="lpstr">
      <vt:lpstr>.Hiragino Kaku Gothic Interface W3</vt:lpstr>
      <vt:lpstr>72</vt:lpstr>
      <vt:lpstr>Arial</vt:lpstr>
      <vt:lpstr>Calibri</vt:lpstr>
      <vt:lpstr>Courier New</vt:lpstr>
      <vt:lpstr>Franklin Gothic Demi</vt:lpstr>
      <vt:lpstr>Franklin Gothic Medium</vt:lpstr>
      <vt:lpstr>Lucida Grande</vt:lpstr>
      <vt:lpstr>Orgon Slab Medium</vt:lpstr>
      <vt:lpstr>Roboto</vt:lpstr>
      <vt:lpstr>System Font Regular</vt:lpstr>
      <vt:lpstr>Tisa Offc Serif Pro</vt:lpstr>
      <vt:lpstr>Primary Logo</vt:lpstr>
      <vt:lpstr>Faculty Senate - ITCC</vt:lpstr>
      <vt:lpstr>Vote of No Confidence for S&amp;T CIO: Background</vt:lpstr>
      <vt:lpstr>Vote of No Confidence for S&amp;T CIO</vt:lpstr>
      <vt:lpstr>Department Faculty Poll</vt:lpstr>
      <vt:lpstr>Poll Results</vt:lpstr>
      <vt:lpstr>Poll Results</vt:lpstr>
      <vt:lpstr>Resolution:  Vote of No Confidence in the Chief Information Officer (CIO) </vt:lpstr>
      <vt:lpstr>PowerPoint Presentation</vt:lpstr>
      <vt:lpstr>What We Want</vt:lpstr>
    </vt:vector>
  </TitlesOfParts>
  <Company>Missouri University of Science and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for Using S&amp;T’s  PowerPoint Presentations</dc:title>
  <dc:creator>Koob, Perry</dc:creator>
  <cp:lastModifiedBy>Stutts, Daniel</cp:lastModifiedBy>
  <cp:revision>16</cp:revision>
  <dcterms:created xsi:type="dcterms:W3CDTF">2023-08-25T20:27:10Z</dcterms:created>
  <dcterms:modified xsi:type="dcterms:W3CDTF">2026-05-14T19:15:25Z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0x010100A5A317DD5B2FFB4E8A9C46E06B492B81</vt:lpwstr>
  </property>
</Properties>
</file>